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69" r:id="rId5"/>
    <p:sldId id="298" r:id="rId6"/>
    <p:sldId id="300" r:id="rId7"/>
    <p:sldId id="299" r:id="rId8"/>
    <p:sldId id="301" r:id="rId9"/>
    <p:sldId id="307" r:id="rId10"/>
    <p:sldId id="308" r:id="rId11"/>
    <p:sldId id="259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9DF"/>
    <a:srgbClr val="D3D2DC"/>
    <a:srgbClr val="FF3300"/>
    <a:srgbClr val="DBEBE8"/>
    <a:srgbClr val="FF9900"/>
    <a:srgbClr val="3A2C00"/>
    <a:srgbClr val="26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0D06A-A65F-403E-BB95-705AAC3AF29D}" v="965" dt="2025-01-30T17:39:26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82844" autoAdjust="0"/>
  </p:normalViewPr>
  <p:slideViewPr>
    <p:cSldViewPr snapToGrid="0" snapToObjects="1">
      <p:cViewPr varScale="1">
        <p:scale>
          <a:sx n="121" d="100"/>
          <a:sy n="121" d="100"/>
        </p:scale>
        <p:origin x="132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C70C8-40C3-4923-A959-61A6174EE97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05D9F7-0689-4E90-B892-D79AD3BFD746}">
      <dgm:prSet custT="1"/>
      <dgm:spPr/>
      <dgm:t>
        <a:bodyPr/>
        <a:lstStyle/>
        <a:p>
          <a:r>
            <a:rPr lang="is-IS" sz="1200" dirty="0"/>
            <a:t>Skilgreining</a:t>
          </a:r>
          <a:r>
            <a:rPr lang="is-IS" sz="1100" dirty="0"/>
            <a:t>:</a:t>
          </a:r>
          <a:endParaRPr lang="en-US" sz="1100" dirty="0"/>
        </a:p>
      </dgm:t>
    </dgm:pt>
    <dgm:pt modelId="{AEA9DAE4-268C-4F42-A04C-9BFBE7CB6770}" type="parTrans" cxnId="{DA9AD407-F2C6-4BDA-AF9B-59653C2E8897}">
      <dgm:prSet/>
      <dgm:spPr/>
      <dgm:t>
        <a:bodyPr/>
        <a:lstStyle/>
        <a:p>
          <a:endParaRPr lang="en-US"/>
        </a:p>
      </dgm:t>
    </dgm:pt>
    <dgm:pt modelId="{A2436B8C-AA11-42A1-BEF5-67C53FA35E35}" type="sibTrans" cxnId="{DA9AD407-F2C6-4BDA-AF9B-59653C2E8897}">
      <dgm:prSet/>
      <dgm:spPr/>
      <dgm:t>
        <a:bodyPr/>
        <a:lstStyle/>
        <a:p>
          <a:endParaRPr lang="en-US"/>
        </a:p>
      </dgm:t>
    </dgm:pt>
    <dgm:pt modelId="{F7F6DCC8-F384-470A-84C4-649E060C7D3D}">
      <dgm:prSet custT="1"/>
      <dgm:spPr/>
      <dgm:t>
        <a:bodyPr/>
        <a:lstStyle/>
        <a:p>
          <a:r>
            <a:rPr lang="is-IS" sz="1000" dirty="0"/>
            <a:t>Hætta á atburði sem dregur úr líkunum á að Strætó nái markmiðum sínum.</a:t>
          </a:r>
          <a:endParaRPr lang="en-US" sz="1000" dirty="0"/>
        </a:p>
      </dgm:t>
    </dgm:pt>
    <dgm:pt modelId="{9EB2DA25-BEAC-43E7-A0E1-4B1A449D0008}" type="parTrans" cxnId="{B8E91C3B-D3F1-47C2-868A-48561DBE7278}">
      <dgm:prSet/>
      <dgm:spPr/>
      <dgm:t>
        <a:bodyPr/>
        <a:lstStyle/>
        <a:p>
          <a:endParaRPr lang="en-US"/>
        </a:p>
      </dgm:t>
    </dgm:pt>
    <dgm:pt modelId="{7172D9A1-E750-4F52-B841-BA3CA7E4A094}" type="sibTrans" cxnId="{B8E91C3B-D3F1-47C2-868A-48561DBE7278}">
      <dgm:prSet/>
      <dgm:spPr/>
      <dgm:t>
        <a:bodyPr/>
        <a:lstStyle/>
        <a:p>
          <a:endParaRPr lang="en-US"/>
        </a:p>
      </dgm:t>
    </dgm:pt>
    <dgm:pt modelId="{A59343C7-2BAB-4CD4-9EC8-8D1E92779963}">
      <dgm:prSet custT="1"/>
      <dgm:spPr/>
      <dgm:t>
        <a:bodyPr/>
        <a:lstStyle/>
        <a:p>
          <a:r>
            <a:rPr lang="is-IS" sz="1200" dirty="0"/>
            <a:t>Áhættustýring:</a:t>
          </a:r>
          <a:endParaRPr lang="en-US" sz="1200" dirty="0"/>
        </a:p>
      </dgm:t>
    </dgm:pt>
    <dgm:pt modelId="{88368D6C-BEC6-4B69-8D08-7D889FBF888C}" type="parTrans" cxnId="{B6ED95DA-1BC0-4018-8273-8BED02932C4A}">
      <dgm:prSet/>
      <dgm:spPr/>
      <dgm:t>
        <a:bodyPr/>
        <a:lstStyle/>
        <a:p>
          <a:endParaRPr lang="en-US"/>
        </a:p>
      </dgm:t>
    </dgm:pt>
    <dgm:pt modelId="{65A983FD-3309-460D-B34D-6AB6E7D1A3E3}" type="sibTrans" cxnId="{B6ED95DA-1BC0-4018-8273-8BED02932C4A}">
      <dgm:prSet/>
      <dgm:spPr/>
      <dgm:t>
        <a:bodyPr/>
        <a:lstStyle/>
        <a:p>
          <a:endParaRPr lang="en-US"/>
        </a:p>
      </dgm:t>
    </dgm:pt>
    <dgm:pt modelId="{CB053D11-EFBD-4CA1-87DC-5737B6A70008}">
      <dgm:prSet custT="1"/>
      <dgm:spPr/>
      <dgm:t>
        <a:bodyPr/>
        <a:lstStyle/>
        <a:p>
          <a:r>
            <a:rPr lang="is-IS" sz="1000" dirty="0"/>
            <a:t>Ætlað að hafa áhrif á mögulega atburði sem aftrað geta félaginu að ná markmiðum sínum.</a:t>
          </a:r>
          <a:endParaRPr lang="en-US" sz="1000" dirty="0"/>
        </a:p>
      </dgm:t>
    </dgm:pt>
    <dgm:pt modelId="{69FD0FCD-7CF2-44EB-A524-918454B1661D}" type="parTrans" cxnId="{A2F0E470-92C6-4598-A2C2-43E8087D809F}">
      <dgm:prSet/>
      <dgm:spPr/>
      <dgm:t>
        <a:bodyPr/>
        <a:lstStyle/>
        <a:p>
          <a:endParaRPr lang="en-US"/>
        </a:p>
      </dgm:t>
    </dgm:pt>
    <dgm:pt modelId="{C7CA95A4-016A-495D-ABFF-E1EE5CBD3EA0}" type="sibTrans" cxnId="{A2F0E470-92C6-4598-A2C2-43E8087D809F}">
      <dgm:prSet/>
      <dgm:spPr/>
      <dgm:t>
        <a:bodyPr/>
        <a:lstStyle/>
        <a:p>
          <a:endParaRPr lang="en-US"/>
        </a:p>
      </dgm:t>
    </dgm:pt>
    <dgm:pt modelId="{10476264-3E95-4814-8966-4F7EEB056FEC}">
      <dgm:prSet custT="1"/>
      <dgm:spPr/>
      <dgm:t>
        <a:bodyPr/>
        <a:lstStyle/>
        <a:p>
          <a:r>
            <a:rPr lang="is-IS" sz="1200" noProof="0" dirty="0"/>
            <a:t>Hlutverkaskipan</a:t>
          </a:r>
          <a:r>
            <a:rPr lang="is-IS" sz="500" noProof="0" dirty="0"/>
            <a:t>:</a:t>
          </a:r>
        </a:p>
      </dgm:t>
    </dgm:pt>
    <dgm:pt modelId="{9AA64AD8-7420-4C32-957C-58ACF35BAEAE}" type="parTrans" cxnId="{11DBCE20-AA73-4622-B7B1-2A2A87072B01}">
      <dgm:prSet/>
      <dgm:spPr/>
      <dgm:t>
        <a:bodyPr/>
        <a:lstStyle/>
        <a:p>
          <a:endParaRPr lang="en-US"/>
        </a:p>
      </dgm:t>
    </dgm:pt>
    <dgm:pt modelId="{29458FE2-99DA-4069-A43D-8FD335C42E26}" type="sibTrans" cxnId="{11DBCE20-AA73-4622-B7B1-2A2A87072B01}">
      <dgm:prSet/>
      <dgm:spPr/>
      <dgm:t>
        <a:bodyPr/>
        <a:lstStyle/>
        <a:p>
          <a:endParaRPr lang="en-US"/>
        </a:p>
      </dgm:t>
    </dgm:pt>
    <dgm:pt modelId="{A14EEDFD-EF38-466C-BA37-9D25F1638022}">
      <dgm:prSet custT="1"/>
      <dgm:spPr/>
      <dgm:t>
        <a:bodyPr/>
        <a:lstStyle/>
        <a:p>
          <a:r>
            <a:rPr lang="is-IS" sz="1000" b="1" noProof="0" dirty="0"/>
            <a:t>Stjórn</a:t>
          </a:r>
        </a:p>
      </dgm:t>
    </dgm:pt>
    <dgm:pt modelId="{B2981B53-D485-4C4A-A7DA-38E55D37DD12}" type="parTrans" cxnId="{3412C43E-6E6F-4E56-A2D2-905C0B1FE570}">
      <dgm:prSet/>
      <dgm:spPr/>
      <dgm:t>
        <a:bodyPr/>
        <a:lstStyle/>
        <a:p>
          <a:endParaRPr lang="en-US"/>
        </a:p>
      </dgm:t>
    </dgm:pt>
    <dgm:pt modelId="{05282A5F-19F1-4D8D-B42A-8D54CB7F5B72}" type="sibTrans" cxnId="{3412C43E-6E6F-4E56-A2D2-905C0B1FE570}">
      <dgm:prSet/>
      <dgm:spPr/>
      <dgm:t>
        <a:bodyPr/>
        <a:lstStyle/>
        <a:p>
          <a:endParaRPr lang="en-US"/>
        </a:p>
      </dgm:t>
    </dgm:pt>
    <dgm:pt modelId="{5D24E717-7F96-4AE8-B525-90810383D2D5}">
      <dgm:prSet custT="1"/>
      <dgm:spPr/>
      <dgm:t>
        <a:bodyPr/>
        <a:lstStyle/>
        <a:p>
          <a:pPr>
            <a:buFontTx/>
            <a:buNone/>
          </a:pPr>
          <a:r>
            <a:rPr lang="is-IS" sz="1000" noProof="0" dirty="0"/>
            <a:t>setur áhættustefnu, tekur stærri ákvarðanir og ber ábyrgð á áhættustýringu félagsins. </a:t>
          </a:r>
        </a:p>
      </dgm:t>
    </dgm:pt>
    <dgm:pt modelId="{5CC850AA-FF4D-4681-A6CB-5FF395301023}" type="parTrans" cxnId="{6F5A6937-3EAA-4E6E-A634-00DF3D72605A}">
      <dgm:prSet/>
      <dgm:spPr/>
      <dgm:t>
        <a:bodyPr/>
        <a:lstStyle/>
        <a:p>
          <a:endParaRPr lang="en-US"/>
        </a:p>
      </dgm:t>
    </dgm:pt>
    <dgm:pt modelId="{DD4C51C1-89B1-4458-99C2-40973F0A5C58}" type="sibTrans" cxnId="{6F5A6937-3EAA-4E6E-A634-00DF3D72605A}">
      <dgm:prSet/>
      <dgm:spPr/>
      <dgm:t>
        <a:bodyPr/>
        <a:lstStyle/>
        <a:p>
          <a:endParaRPr lang="en-US"/>
        </a:p>
      </dgm:t>
    </dgm:pt>
    <dgm:pt modelId="{999BEFD4-95FC-4758-BF28-67CD1C0F19A3}">
      <dgm:prSet custT="1"/>
      <dgm:spPr/>
      <dgm:t>
        <a:bodyPr/>
        <a:lstStyle/>
        <a:p>
          <a:r>
            <a:rPr lang="is-IS" sz="1000" b="1" noProof="0" dirty="0"/>
            <a:t>Framkvæmdastjóri</a:t>
          </a:r>
        </a:p>
      </dgm:t>
    </dgm:pt>
    <dgm:pt modelId="{6F50FBF4-5F8B-4C77-801C-AB55FA213CF1}" type="parTrans" cxnId="{F7079382-FAD4-47BC-84CA-8D639DDA7B15}">
      <dgm:prSet/>
      <dgm:spPr/>
      <dgm:t>
        <a:bodyPr/>
        <a:lstStyle/>
        <a:p>
          <a:endParaRPr lang="en-US"/>
        </a:p>
      </dgm:t>
    </dgm:pt>
    <dgm:pt modelId="{97B8C347-45D6-4954-A22E-367E5C51706D}" type="sibTrans" cxnId="{F7079382-FAD4-47BC-84CA-8D639DDA7B15}">
      <dgm:prSet/>
      <dgm:spPr/>
      <dgm:t>
        <a:bodyPr/>
        <a:lstStyle/>
        <a:p>
          <a:endParaRPr lang="en-US"/>
        </a:p>
      </dgm:t>
    </dgm:pt>
    <dgm:pt modelId="{57B5F559-EC9A-4BDB-A091-051B4A23B13B}">
      <dgm:prSet custT="1"/>
      <dgm:spPr/>
      <dgm:t>
        <a:bodyPr/>
        <a:lstStyle/>
        <a:p>
          <a:pPr>
            <a:buFontTx/>
            <a:buNone/>
          </a:pPr>
          <a:r>
            <a:rPr lang="is-IS" sz="1000" noProof="0" dirty="0"/>
            <a:t>Framfylgir áhættustefnu stjórnar, útdeilir áhættuþáttum og upplýsir</a:t>
          </a:r>
        </a:p>
      </dgm:t>
    </dgm:pt>
    <dgm:pt modelId="{F4080CE8-B7D8-4697-8926-D2037C6314B6}" type="parTrans" cxnId="{52BD8906-746E-41F3-A17E-56E64F961EEE}">
      <dgm:prSet/>
      <dgm:spPr/>
      <dgm:t>
        <a:bodyPr/>
        <a:lstStyle/>
        <a:p>
          <a:endParaRPr lang="en-US"/>
        </a:p>
      </dgm:t>
    </dgm:pt>
    <dgm:pt modelId="{25CE9C27-EF39-4A80-A52B-21F054E82A7F}" type="sibTrans" cxnId="{52BD8906-746E-41F3-A17E-56E64F961EEE}">
      <dgm:prSet/>
      <dgm:spPr/>
      <dgm:t>
        <a:bodyPr/>
        <a:lstStyle/>
        <a:p>
          <a:endParaRPr lang="en-US"/>
        </a:p>
      </dgm:t>
    </dgm:pt>
    <dgm:pt modelId="{8E104755-D192-4E70-B2EA-B9422EF9FEB5}">
      <dgm:prSet custT="1"/>
      <dgm:spPr/>
      <dgm:t>
        <a:bodyPr/>
        <a:lstStyle/>
        <a:p>
          <a:r>
            <a:rPr lang="is-IS" sz="1000" b="1" noProof="0" dirty="0"/>
            <a:t>Deildarstjóri fjármálasviðs</a:t>
          </a:r>
        </a:p>
      </dgm:t>
    </dgm:pt>
    <dgm:pt modelId="{491000F8-F6F3-481E-8907-3E1C12058750}" type="parTrans" cxnId="{552BC014-AF32-49A1-A386-BAB16BD4D4D0}">
      <dgm:prSet/>
      <dgm:spPr/>
      <dgm:t>
        <a:bodyPr/>
        <a:lstStyle/>
        <a:p>
          <a:endParaRPr lang="en-US"/>
        </a:p>
      </dgm:t>
    </dgm:pt>
    <dgm:pt modelId="{06968CF3-9007-4B1A-8D55-CF657A3A4439}" type="sibTrans" cxnId="{552BC014-AF32-49A1-A386-BAB16BD4D4D0}">
      <dgm:prSet/>
      <dgm:spPr/>
      <dgm:t>
        <a:bodyPr/>
        <a:lstStyle/>
        <a:p>
          <a:endParaRPr lang="en-US"/>
        </a:p>
      </dgm:t>
    </dgm:pt>
    <dgm:pt modelId="{E82EFC20-DDD7-4ACF-AC5F-5554B7883D16}">
      <dgm:prSet custT="1"/>
      <dgm:spPr/>
      <dgm:t>
        <a:bodyPr/>
        <a:lstStyle/>
        <a:p>
          <a:pPr>
            <a:buFontTx/>
            <a:buNone/>
          </a:pPr>
          <a:r>
            <a:rPr lang="is-IS" sz="1000" noProof="0" dirty="0"/>
            <a:t>Heldur utan um áhættuþætti í áhættuskrá, veitir stjórn og framkvæmdastjórn upplýsingar</a:t>
          </a:r>
        </a:p>
      </dgm:t>
    </dgm:pt>
    <dgm:pt modelId="{03C61970-03C6-4403-9F0F-D116C1A39BE1}" type="parTrans" cxnId="{3E049F2D-5AE4-4C28-BD39-2126D14E84FB}">
      <dgm:prSet/>
      <dgm:spPr/>
      <dgm:t>
        <a:bodyPr/>
        <a:lstStyle/>
        <a:p>
          <a:endParaRPr lang="en-US"/>
        </a:p>
      </dgm:t>
    </dgm:pt>
    <dgm:pt modelId="{EA752BDB-E750-4618-B9A9-3D6CFC133D11}" type="sibTrans" cxnId="{3E049F2D-5AE4-4C28-BD39-2126D14E84FB}">
      <dgm:prSet/>
      <dgm:spPr/>
      <dgm:t>
        <a:bodyPr/>
        <a:lstStyle/>
        <a:p>
          <a:endParaRPr lang="en-US"/>
        </a:p>
      </dgm:t>
    </dgm:pt>
    <dgm:pt modelId="{E1386E80-9DB2-45FD-ADF1-6FC0352F71A0}">
      <dgm:prSet custT="1"/>
      <dgm:spPr/>
      <dgm:t>
        <a:bodyPr/>
        <a:lstStyle/>
        <a:p>
          <a:r>
            <a:rPr lang="is-IS" sz="1000" b="1" noProof="0" dirty="0"/>
            <a:t>Sviðsstjórar</a:t>
          </a:r>
        </a:p>
      </dgm:t>
    </dgm:pt>
    <dgm:pt modelId="{2DA6C4D4-7C62-4342-BD21-96C905078613}" type="parTrans" cxnId="{DB5FC790-1ADF-4C09-9A25-31C252D000F9}">
      <dgm:prSet/>
      <dgm:spPr/>
      <dgm:t>
        <a:bodyPr/>
        <a:lstStyle/>
        <a:p>
          <a:endParaRPr lang="en-US"/>
        </a:p>
      </dgm:t>
    </dgm:pt>
    <dgm:pt modelId="{E9B4FFA6-2932-41EA-A5F4-D6359851C9A5}" type="sibTrans" cxnId="{DB5FC790-1ADF-4C09-9A25-31C252D000F9}">
      <dgm:prSet/>
      <dgm:spPr/>
      <dgm:t>
        <a:bodyPr/>
        <a:lstStyle/>
        <a:p>
          <a:endParaRPr lang="en-US"/>
        </a:p>
      </dgm:t>
    </dgm:pt>
    <dgm:pt modelId="{B5C77217-7DBF-4B1F-B944-B5A9606DFEAE}">
      <dgm:prSet custT="1"/>
      <dgm:spPr/>
      <dgm:t>
        <a:bodyPr/>
        <a:lstStyle/>
        <a:p>
          <a:pPr>
            <a:buFontTx/>
            <a:buNone/>
          </a:pPr>
          <a:r>
            <a:rPr lang="is-IS" sz="1000" noProof="0" dirty="0"/>
            <a:t>Bera ábyrgð á innri áhættuþáttum sviða, fylgja innleiðingu áhættustýringu á hverju sviði.</a:t>
          </a:r>
        </a:p>
      </dgm:t>
    </dgm:pt>
    <dgm:pt modelId="{B456CA4F-C8B9-4DDD-A764-2FF1D81A9A76}" type="parTrans" cxnId="{F06510A1-320E-4DB2-8361-3060DEDF2C92}">
      <dgm:prSet/>
      <dgm:spPr/>
      <dgm:t>
        <a:bodyPr/>
        <a:lstStyle/>
        <a:p>
          <a:endParaRPr lang="en-US"/>
        </a:p>
      </dgm:t>
    </dgm:pt>
    <dgm:pt modelId="{FB7E77BC-EB20-4F0D-A062-1DA4FB361631}" type="sibTrans" cxnId="{F06510A1-320E-4DB2-8361-3060DEDF2C92}">
      <dgm:prSet/>
      <dgm:spPr/>
      <dgm:t>
        <a:bodyPr/>
        <a:lstStyle/>
        <a:p>
          <a:endParaRPr lang="en-US"/>
        </a:p>
      </dgm:t>
    </dgm:pt>
    <dgm:pt modelId="{40A09021-101C-4536-BAA7-450DF64F0501}">
      <dgm:prSet/>
      <dgm:spPr/>
      <dgm:t>
        <a:bodyPr/>
        <a:lstStyle/>
        <a:p>
          <a:endParaRPr lang="en-US" sz="800" dirty="0"/>
        </a:p>
      </dgm:t>
    </dgm:pt>
    <dgm:pt modelId="{B88CE254-A98C-4689-9348-1422FA48F919}" type="parTrans" cxnId="{57B4AE90-FB2A-4EA0-A006-8CD2777E699B}">
      <dgm:prSet/>
      <dgm:spPr/>
      <dgm:t>
        <a:bodyPr/>
        <a:lstStyle/>
        <a:p>
          <a:endParaRPr lang="en-US"/>
        </a:p>
      </dgm:t>
    </dgm:pt>
    <dgm:pt modelId="{4DA0FD25-5B57-408A-832E-FF20D9AC09CB}" type="sibTrans" cxnId="{57B4AE90-FB2A-4EA0-A006-8CD2777E699B}">
      <dgm:prSet/>
      <dgm:spPr/>
      <dgm:t>
        <a:bodyPr/>
        <a:lstStyle/>
        <a:p>
          <a:endParaRPr lang="en-US"/>
        </a:p>
      </dgm:t>
    </dgm:pt>
    <dgm:pt modelId="{B72AB250-796C-47A6-BC9B-56A285780CEC}">
      <dgm:prSet/>
      <dgm:spPr/>
      <dgm:t>
        <a:bodyPr/>
        <a:lstStyle/>
        <a:p>
          <a:pPr>
            <a:buFontTx/>
            <a:buNone/>
          </a:pPr>
          <a:r>
            <a:rPr lang="is-IS" sz="800" dirty="0"/>
            <a:t> </a:t>
          </a:r>
          <a:endParaRPr lang="en-US" sz="800" dirty="0"/>
        </a:p>
      </dgm:t>
    </dgm:pt>
    <dgm:pt modelId="{E79CDAC3-87C7-4054-BB1A-7E53F17B3087}" type="parTrans" cxnId="{9A120F1E-1CF8-45BE-AE39-B043010675A0}">
      <dgm:prSet/>
      <dgm:spPr/>
      <dgm:t>
        <a:bodyPr/>
        <a:lstStyle/>
        <a:p>
          <a:endParaRPr lang="en-US"/>
        </a:p>
      </dgm:t>
    </dgm:pt>
    <dgm:pt modelId="{031A7341-DA7A-441A-AF0A-F70FDD9F9E82}" type="sibTrans" cxnId="{9A120F1E-1CF8-45BE-AE39-B043010675A0}">
      <dgm:prSet/>
      <dgm:spPr/>
      <dgm:t>
        <a:bodyPr/>
        <a:lstStyle/>
        <a:p>
          <a:endParaRPr lang="en-US"/>
        </a:p>
      </dgm:t>
    </dgm:pt>
    <dgm:pt modelId="{A9936019-AC74-4B5E-9AFD-2472CC51881C}">
      <dgm:prSet/>
      <dgm:spPr/>
      <dgm:t>
        <a:bodyPr/>
        <a:lstStyle/>
        <a:p>
          <a:endParaRPr lang="en-US" sz="700" dirty="0"/>
        </a:p>
      </dgm:t>
    </dgm:pt>
    <dgm:pt modelId="{70E77FEA-1EF2-450A-BBB7-7DFC731B3191}" type="parTrans" cxnId="{E7178710-A48A-4F7A-B175-E04A868BCF25}">
      <dgm:prSet/>
      <dgm:spPr/>
      <dgm:t>
        <a:bodyPr/>
        <a:lstStyle/>
        <a:p>
          <a:endParaRPr lang="en-US"/>
        </a:p>
      </dgm:t>
    </dgm:pt>
    <dgm:pt modelId="{60AB92FE-635D-4997-B072-74A9D81296C9}" type="sibTrans" cxnId="{E7178710-A48A-4F7A-B175-E04A868BCF25}">
      <dgm:prSet/>
      <dgm:spPr/>
      <dgm:t>
        <a:bodyPr/>
        <a:lstStyle/>
        <a:p>
          <a:endParaRPr lang="en-US"/>
        </a:p>
      </dgm:t>
    </dgm:pt>
    <dgm:pt modelId="{EF84B5B8-4D21-496A-806E-07DAC98F042D}">
      <dgm:prSet/>
      <dgm:spPr/>
      <dgm:t>
        <a:bodyPr/>
        <a:lstStyle/>
        <a:p>
          <a:pPr>
            <a:buFontTx/>
            <a:buNone/>
          </a:pPr>
          <a:r>
            <a:rPr lang="is-IS" sz="700" dirty="0"/>
            <a:t> </a:t>
          </a:r>
          <a:endParaRPr lang="en-US" sz="700" dirty="0"/>
        </a:p>
      </dgm:t>
    </dgm:pt>
    <dgm:pt modelId="{74795948-FCE0-4E4F-A17E-5601D84304B9}" type="parTrans" cxnId="{06931DC5-E63C-4ACA-8214-267B12A62D57}">
      <dgm:prSet/>
      <dgm:spPr/>
      <dgm:t>
        <a:bodyPr/>
        <a:lstStyle/>
        <a:p>
          <a:endParaRPr lang="en-US"/>
        </a:p>
      </dgm:t>
    </dgm:pt>
    <dgm:pt modelId="{75ECD60E-8530-4F41-8EFB-C524CDADD0F7}" type="sibTrans" cxnId="{06931DC5-E63C-4ACA-8214-267B12A62D57}">
      <dgm:prSet/>
      <dgm:spPr/>
      <dgm:t>
        <a:bodyPr/>
        <a:lstStyle/>
        <a:p>
          <a:endParaRPr lang="en-US"/>
        </a:p>
      </dgm:t>
    </dgm:pt>
    <dgm:pt modelId="{0C0D5FBD-E52A-414C-AA38-6FFFDF0B697C}">
      <dgm:prSet/>
      <dgm:spPr/>
      <dgm:t>
        <a:bodyPr/>
        <a:lstStyle/>
        <a:p>
          <a:pPr>
            <a:buNone/>
          </a:pPr>
          <a:endParaRPr lang="en-US" sz="700" dirty="0"/>
        </a:p>
      </dgm:t>
    </dgm:pt>
    <dgm:pt modelId="{5587005F-F0A0-4F51-BF85-F8156CEA3A0A}" type="parTrans" cxnId="{A4808890-FC49-47F1-A385-1E4BC15F5A07}">
      <dgm:prSet/>
      <dgm:spPr/>
      <dgm:t>
        <a:bodyPr/>
        <a:lstStyle/>
        <a:p>
          <a:endParaRPr lang="en-US"/>
        </a:p>
      </dgm:t>
    </dgm:pt>
    <dgm:pt modelId="{34593F98-924A-40D2-A9C9-24F43CBB0C53}" type="sibTrans" cxnId="{A4808890-FC49-47F1-A385-1E4BC15F5A07}">
      <dgm:prSet/>
      <dgm:spPr/>
      <dgm:t>
        <a:bodyPr/>
        <a:lstStyle/>
        <a:p>
          <a:endParaRPr lang="en-US"/>
        </a:p>
      </dgm:t>
    </dgm:pt>
    <dgm:pt modelId="{55E412BB-AAFB-46A2-B316-AE582EB530B7}" type="pres">
      <dgm:prSet presAssocID="{F3AC70C8-40C3-4923-A959-61A6174EE972}" presName="linear" presStyleCnt="0">
        <dgm:presLayoutVars>
          <dgm:dir/>
          <dgm:animLvl val="lvl"/>
          <dgm:resizeHandles val="exact"/>
        </dgm:presLayoutVars>
      </dgm:prSet>
      <dgm:spPr/>
    </dgm:pt>
    <dgm:pt modelId="{63D7DD06-FDF1-4A75-9CE9-5803BC776D42}" type="pres">
      <dgm:prSet presAssocID="{4705D9F7-0689-4E90-B892-D79AD3BFD746}" presName="parentLin" presStyleCnt="0"/>
      <dgm:spPr/>
    </dgm:pt>
    <dgm:pt modelId="{295513BA-0284-415A-BF63-190CA2554839}" type="pres">
      <dgm:prSet presAssocID="{4705D9F7-0689-4E90-B892-D79AD3BFD746}" presName="parentLeftMargin" presStyleLbl="node1" presStyleIdx="0" presStyleCnt="3"/>
      <dgm:spPr/>
    </dgm:pt>
    <dgm:pt modelId="{253D66C1-9F00-4B60-A3BF-6AA395A075E1}" type="pres">
      <dgm:prSet presAssocID="{4705D9F7-0689-4E90-B892-D79AD3BFD7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D10CC5-BBE4-4E58-8492-14A8A110E36D}" type="pres">
      <dgm:prSet presAssocID="{4705D9F7-0689-4E90-B892-D79AD3BFD746}" presName="negativeSpace" presStyleCnt="0"/>
      <dgm:spPr/>
    </dgm:pt>
    <dgm:pt modelId="{EF74D1FB-0A9B-4230-8DF6-762B24077044}" type="pres">
      <dgm:prSet presAssocID="{4705D9F7-0689-4E90-B892-D79AD3BFD746}" presName="childText" presStyleLbl="conFgAcc1" presStyleIdx="0" presStyleCnt="3">
        <dgm:presLayoutVars>
          <dgm:bulletEnabled val="1"/>
        </dgm:presLayoutVars>
      </dgm:prSet>
      <dgm:spPr/>
    </dgm:pt>
    <dgm:pt modelId="{A7395D82-181F-41A0-81C4-F794D5D26B7B}" type="pres">
      <dgm:prSet presAssocID="{A2436B8C-AA11-42A1-BEF5-67C53FA35E35}" presName="spaceBetweenRectangles" presStyleCnt="0"/>
      <dgm:spPr/>
    </dgm:pt>
    <dgm:pt modelId="{50719AB0-3630-4CA8-A585-2AB2F42D1368}" type="pres">
      <dgm:prSet presAssocID="{A59343C7-2BAB-4CD4-9EC8-8D1E92779963}" presName="parentLin" presStyleCnt="0"/>
      <dgm:spPr/>
    </dgm:pt>
    <dgm:pt modelId="{CB3AE22E-5BDC-4612-8CE9-82ADED0169AE}" type="pres">
      <dgm:prSet presAssocID="{A59343C7-2BAB-4CD4-9EC8-8D1E92779963}" presName="parentLeftMargin" presStyleLbl="node1" presStyleIdx="0" presStyleCnt="3"/>
      <dgm:spPr/>
    </dgm:pt>
    <dgm:pt modelId="{E7FDBCDD-E331-4F37-A0F8-6215C96D096E}" type="pres">
      <dgm:prSet presAssocID="{A59343C7-2BAB-4CD4-9EC8-8D1E927799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EF2B87-3DDB-4D98-A677-0BDF7BB34274}" type="pres">
      <dgm:prSet presAssocID="{A59343C7-2BAB-4CD4-9EC8-8D1E92779963}" presName="negativeSpace" presStyleCnt="0"/>
      <dgm:spPr/>
    </dgm:pt>
    <dgm:pt modelId="{7C33A3BD-38D1-4B04-882A-81FCA14E81D5}" type="pres">
      <dgm:prSet presAssocID="{A59343C7-2BAB-4CD4-9EC8-8D1E92779963}" presName="childText" presStyleLbl="conFgAcc1" presStyleIdx="1" presStyleCnt="3">
        <dgm:presLayoutVars>
          <dgm:bulletEnabled val="1"/>
        </dgm:presLayoutVars>
      </dgm:prSet>
      <dgm:spPr/>
    </dgm:pt>
    <dgm:pt modelId="{9C048465-B028-4C20-8B47-7A71EC5558D1}" type="pres">
      <dgm:prSet presAssocID="{65A983FD-3309-460D-B34D-6AB6E7D1A3E3}" presName="spaceBetweenRectangles" presStyleCnt="0"/>
      <dgm:spPr/>
    </dgm:pt>
    <dgm:pt modelId="{550D6783-DB95-474A-B6BF-5575C7116BF2}" type="pres">
      <dgm:prSet presAssocID="{10476264-3E95-4814-8966-4F7EEB056FEC}" presName="parentLin" presStyleCnt="0"/>
      <dgm:spPr/>
    </dgm:pt>
    <dgm:pt modelId="{50E7B56E-A669-4CEC-91F4-78F208C74DED}" type="pres">
      <dgm:prSet presAssocID="{10476264-3E95-4814-8966-4F7EEB056FEC}" presName="parentLeftMargin" presStyleLbl="node1" presStyleIdx="1" presStyleCnt="3"/>
      <dgm:spPr/>
    </dgm:pt>
    <dgm:pt modelId="{4453FAA7-C65C-4588-A4C8-99AD99CEC93F}" type="pres">
      <dgm:prSet presAssocID="{10476264-3E95-4814-8966-4F7EEB056FE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E7266E9-2E45-4F00-9FD8-6FC035DCC16D}" type="pres">
      <dgm:prSet presAssocID="{10476264-3E95-4814-8966-4F7EEB056FEC}" presName="negativeSpace" presStyleCnt="0"/>
      <dgm:spPr/>
    </dgm:pt>
    <dgm:pt modelId="{F6536377-2A75-4C42-8A2F-81EFC605C91B}" type="pres">
      <dgm:prSet presAssocID="{10476264-3E95-4814-8966-4F7EEB056FE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BD8906-746E-41F3-A17E-56E64F961EEE}" srcId="{999BEFD4-95FC-4758-BF28-67CD1C0F19A3}" destId="{57B5F559-EC9A-4BDB-A091-051B4A23B13B}" srcOrd="0" destOrd="0" parTransId="{F4080CE8-B7D8-4697-8926-D2037C6314B6}" sibTransId="{25CE9C27-EF39-4A80-A52B-21F054E82A7F}"/>
    <dgm:cxn modelId="{DA9AD407-F2C6-4BDA-AF9B-59653C2E8897}" srcId="{F3AC70C8-40C3-4923-A959-61A6174EE972}" destId="{4705D9F7-0689-4E90-B892-D79AD3BFD746}" srcOrd="0" destOrd="0" parTransId="{AEA9DAE4-268C-4F42-A04C-9BFBE7CB6770}" sibTransId="{A2436B8C-AA11-42A1-BEF5-67C53FA35E35}"/>
    <dgm:cxn modelId="{C2F13C0B-27BC-4C0D-AC74-9BDFFFF18F48}" type="presOf" srcId="{4705D9F7-0689-4E90-B892-D79AD3BFD746}" destId="{295513BA-0284-415A-BF63-190CA2554839}" srcOrd="0" destOrd="0" presId="urn:microsoft.com/office/officeart/2005/8/layout/list1"/>
    <dgm:cxn modelId="{E7178710-A48A-4F7A-B175-E04A868BCF25}" srcId="{A59343C7-2BAB-4CD4-9EC8-8D1E92779963}" destId="{A9936019-AC74-4B5E-9AFD-2472CC51881C}" srcOrd="0" destOrd="0" parTransId="{70E77FEA-1EF2-450A-BBB7-7DFC731B3191}" sibTransId="{60AB92FE-635D-4997-B072-74A9D81296C9}"/>
    <dgm:cxn modelId="{552BC014-AF32-49A1-A386-BAB16BD4D4D0}" srcId="{10476264-3E95-4814-8966-4F7EEB056FEC}" destId="{8E104755-D192-4E70-B2EA-B9422EF9FEB5}" srcOrd="2" destOrd="0" parTransId="{491000F8-F6F3-481E-8907-3E1C12058750}" sibTransId="{06968CF3-9007-4B1A-8D55-CF657A3A4439}"/>
    <dgm:cxn modelId="{9A120F1E-1CF8-45BE-AE39-B043010675A0}" srcId="{4705D9F7-0689-4E90-B892-D79AD3BFD746}" destId="{B72AB250-796C-47A6-BC9B-56A285780CEC}" srcOrd="2" destOrd="0" parTransId="{E79CDAC3-87C7-4054-BB1A-7E53F17B3087}" sibTransId="{031A7341-DA7A-441A-AF0A-F70FDD9F9E82}"/>
    <dgm:cxn modelId="{3239E61E-4984-4C78-AF29-963514B3FE9D}" type="presOf" srcId="{F3AC70C8-40C3-4923-A959-61A6174EE972}" destId="{55E412BB-AAFB-46A2-B316-AE582EB530B7}" srcOrd="0" destOrd="0" presId="urn:microsoft.com/office/officeart/2005/8/layout/list1"/>
    <dgm:cxn modelId="{11DBCE20-AA73-4622-B7B1-2A2A87072B01}" srcId="{F3AC70C8-40C3-4923-A959-61A6174EE972}" destId="{10476264-3E95-4814-8966-4F7EEB056FEC}" srcOrd="2" destOrd="0" parTransId="{9AA64AD8-7420-4C32-957C-58ACF35BAEAE}" sibTransId="{29458FE2-99DA-4069-A43D-8FD335C42E26}"/>
    <dgm:cxn modelId="{3E049F2D-5AE4-4C28-BD39-2126D14E84FB}" srcId="{8E104755-D192-4E70-B2EA-B9422EF9FEB5}" destId="{E82EFC20-DDD7-4ACF-AC5F-5554B7883D16}" srcOrd="0" destOrd="0" parTransId="{03C61970-03C6-4403-9F0F-D116C1A39BE1}" sibTransId="{EA752BDB-E750-4618-B9A9-3D6CFC133D11}"/>
    <dgm:cxn modelId="{6F5A6937-3EAA-4E6E-A634-00DF3D72605A}" srcId="{A14EEDFD-EF38-466C-BA37-9D25F1638022}" destId="{5D24E717-7F96-4AE8-B525-90810383D2D5}" srcOrd="0" destOrd="0" parTransId="{5CC850AA-FF4D-4681-A6CB-5FF395301023}" sibTransId="{DD4C51C1-89B1-4458-99C2-40973F0A5C58}"/>
    <dgm:cxn modelId="{B8E91C3B-D3F1-47C2-868A-48561DBE7278}" srcId="{4705D9F7-0689-4E90-B892-D79AD3BFD746}" destId="{F7F6DCC8-F384-470A-84C4-649E060C7D3D}" srcOrd="1" destOrd="0" parTransId="{9EB2DA25-BEAC-43E7-A0E1-4B1A449D0008}" sibTransId="{7172D9A1-E750-4F52-B841-BA3CA7E4A094}"/>
    <dgm:cxn modelId="{3412C43E-6E6F-4E56-A2D2-905C0B1FE570}" srcId="{10476264-3E95-4814-8966-4F7EEB056FEC}" destId="{A14EEDFD-EF38-466C-BA37-9D25F1638022}" srcOrd="0" destOrd="0" parTransId="{B2981B53-D485-4C4A-A7DA-38E55D37DD12}" sibTransId="{05282A5F-19F1-4D8D-B42A-8D54CB7F5B72}"/>
    <dgm:cxn modelId="{EF9FE663-8499-42E7-8317-0978183C9DF7}" type="presOf" srcId="{E1386E80-9DB2-45FD-ADF1-6FC0352F71A0}" destId="{F6536377-2A75-4C42-8A2F-81EFC605C91B}" srcOrd="0" destOrd="6" presId="urn:microsoft.com/office/officeart/2005/8/layout/list1"/>
    <dgm:cxn modelId="{56B56250-7B81-4801-A088-BD23993DF4CD}" type="presOf" srcId="{57B5F559-EC9A-4BDB-A091-051B4A23B13B}" destId="{F6536377-2A75-4C42-8A2F-81EFC605C91B}" srcOrd="0" destOrd="3" presId="urn:microsoft.com/office/officeart/2005/8/layout/list1"/>
    <dgm:cxn modelId="{A2F0E470-92C6-4598-A2C2-43E8087D809F}" srcId="{A59343C7-2BAB-4CD4-9EC8-8D1E92779963}" destId="{CB053D11-EFBD-4CA1-87DC-5737B6A70008}" srcOrd="1" destOrd="0" parTransId="{69FD0FCD-7CF2-44EB-A524-918454B1661D}" sibTransId="{C7CA95A4-016A-495D-ABFF-E1EE5CBD3EA0}"/>
    <dgm:cxn modelId="{69A13551-BEC1-4E2D-B382-F9D497258FF5}" type="presOf" srcId="{A9936019-AC74-4B5E-9AFD-2472CC51881C}" destId="{7C33A3BD-38D1-4B04-882A-81FCA14E81D5}" srcOrd="0" destOrd="0" presId="urn:microsoft.com/office/officeart/2005/8/layout/list1"/>
    <dgm:cxn modelId="{3F713A74-841C-4009-9ACB-C5ACDAD06D06}" type="presOf" srcId="{F7F6DCC8-F384-470A-84C4-649E060C7D3D}" destId="{EF74D1FB-0A9B-4230-8DF6-762B24077044}" srcOrd="0" destOrd="1" presId="urn:microsoft.com/office/officeart/2005/8/layout/list1"/>
    <dgm:cxn modelId="{D7045255-CF26-45DF-82A4-AE30304C729B}" type="presOf" srcId="{A59343C7-2BAB-4CD4-9EC8-8D1E92779963}" destId="{CB3AE22E-5BDC-4612-8CE9-82ADED0169AE}" srcOrd="0" destOrd="0" presId="urn:microsoft.com/office/officeart/2005/8/layout/list1"/>
    <dgm:cxn modelId="{2642AF56-4E68-4E51-A455-43683A1772B4}" type="presOf" srcId="{A59343C7-2BAB-4CD4-9EC8-8D1E92779963}" destId="{E7FDBCDD-E331-4F37-A0F8-6215C96D096E}" srcOrd="1" destOrd="0" presId="urn:microsoft.com/office/officeart/2005/8/layout/list1"/>
    <dgm:cxn modelId="{F7079382-FAD4-47BC-84CA-8D639DDA7B15}" srcId="{10476264-3E95-4814-8966-4F7EEB056FEC}" destId="{999BEFD4-95FC-4758-BF28-67CD1C0F19A3}" srcOrd="1" destOrd="0" parTransId="{6F50FBF4-5F8B-4C77-801C-AB55FA213CF1}" sibTransId="{97B8C347-45D6-4954-A22E-367E5C51706D}"/>
    <dgm:cxn modelId="{A4808890-FC49-47F1-A385-1E4BC15F5A07}" srcId="{E1386E80-9DB2-45FD-ADF1-6FC0352F71A0}" destId="{0C0D5FBD-E52A-414C-AA38-6FFFDF0B697C}" srcOrd="1" destOrd="0" parTransId="{5587005F-F0A0-4F51-BF85-F8156CEA3A0A}" sibTransId="{34593F98-924A-40D2-A9C9-24F43CBB0C53}"/>
    <dgm:cxn modelId="{57B4AE90-FB2A-4EA0-A006-8CD2777E699B}" srcId="{4705D9F7-0689-4E90-B892-D79AD3BFD746}" destId="{40A09021-101C-4536-BAA7-450DF64F0501}" srcOrd="0" destOrd="0" parTransId="{B88CE254-A98C-4689-9348-1422FA48F919}" sibTransId="{4DA0FD25-5B57-408A-832E-FF20D9AC09CB}"/>
    <dgm:cxn modelId="{DB5FC790-1ADF-4C09-9A25-31C252D000F9}" srcId="{10476264-3E95-4814-8966-4F7EEB056FEC}" destId="{E1386E80-9DB2-45FD-ADF1-6FC0352F71A0}" srcOrd="3" destOrd="0" parTransId="{2DA6C4D4-7C62-4342-BD21-96C905078613}" sibTransId="{E9B4FFA6-2932-41EA-A5F4-D6359851C9A5}"/>
    <dgm:cxn modelId="{5C320291-6B2E-4CBC-B63C-FF88C95D144A}" type="presOf" srcId="{CB053D11-EFBD-4CA1-87DC-5737B6A70008}" destId="{7C33A3BD-38D1-4B04-882A-81FCA14E81D5}" srcOrd="0" destOrd="1" presId="urn:microsoft.com/office/officeart/2005/8/layout/list1"/>
    <dgm:cxn modelId="{20966496-70C3-4CC2-BCED-B0C7A8CD4C26}" type="presOf" srcId="{8E104755-D192-4E70-B2EA-B9422EF9FEB5}" destId="{F6536377-2A75-4C42-8A2F-81EFC605C91B}" srcOrd="0" destOrd="4" presId="urn:microsoft.com/office/officeart/2005/8/layout/list1"/>
    <dgm:cxn modelId="{9F545A97-08E7-4B63-BC96-D21504AD1737}" type="presOf" srcId="{0C0D5FBD-E52A-414C-AA38-6FFFDF0B697C}" destId="{F6536377-2A75-4C42-8A2F-81EFC605C91B}" srcOrd="0" destOrd="8" presId="urn:microsoft.com/office/officeart/2005/8/layout/list1"/>
    <dgm:cxn modelId="{FAF92F98-71BC-4BFB-A3FF-182C275AA411}" type="presOf" srcId="{EF84B5B8-4D21-496A-806E-07DAC98F042D}" destId="{7C33A3BD-38D1-4B04-882A-81FCA14E81D5}" srcOrd="0" destOrd="2" presId="urn:microsoft.com/office/officeart/2005/8/layout/list1"/>
    <dgm:cxn modelId="{FC3CBB98-038F-4AAB-8CF8-1441E86B2217}" type="presOf" srcId="{5D24E717-7F96-4AE8-B525-90810383D2D5}" destId="{F6536377-2A75-4C42-8A2F-81EFC605C91B}" srcOrd="0" destOrd="1" presId="urn:microsoft.com/office/officeart/2005/8/layout/list1"/>
    <dgm:cxn modelId="{F06510A1-320E-4DB2-8361-3060DEDF2C92}" srcId="{E1386E80-9DB2-45FD-ADF1-6FC0352F71A0}" destId="{B5C77217-7DBF-4B1F-B944-B5A9606DFEAE}" srcOrd="0" destOrd="0" parTransId="{B456CA4F-C8B9-4DDD-A764-2FF1D81A9A76}" sibTransId="{FB7E77BC-EB20-4F0D-A062-1DA4FB361631}"/>
    <dgm:cxn modelId="{A96CADAA-047E-4EEA-B75C-F884C4142573}" type="presOf" srcId="{10476264-3E95-4814-8966-4F7EEB056FEC}" destId="{4453FAA7-C65C-4588-A4C8-99AD99CEC93F}" srcOrd="1" destOrd="0" presId="urn:microsoft.com/office/officeart/2005/8/layout/list1"/>
    <dgm:cxn modelId="{BCEC32B7-55DA-4BB5-926F-6E873F67448D}" type="presOf" srcId="{999BEFD4-95FC-4758-BF28-67CD1C0F19A3}" destId="{F6536377-2A75-4C42-8A2F-81EFC605C91B}" srcOrd="0" destOrd="2" presId="urn:microsoft.com/office/officeart/2005/8/layout/list1"/>
    <dgm:cxn modelId="{0E4391B7-B0F7-44D3-B65F-2DDB27FAA5CF}" type="presOf" srcId="{B72AB250-796C-47A6-BC9B-56A285780CEC}" destId="{EF74D1FB-0A9B-4230-8DF6-762B24077044}" srcOrd="0" destOrd="2" presId="urn:microsoft.com/office/officeart/2005/8/layout/list1"/>
    <dgm:cxn modelId="{462B7ABC-228F-4AD6-9A3B-8338CF787573}" type="presOf" srcId="{B5C77217-7DBF-4B1F-B944-B5A9606DFEAE}" destId="{F6536377-2A75-4C42-8A2F-81EFC605C91B}" srcOrd="0" destOrd="7" presId="urn:microsoft.com/office/officeart/2005/8/layout/list1"/>
    <dgm:cxn modelId="{E61535BD-C097-44DA-B8F4-D34D9E2512A7}" type="presOf" srcId="{A14EEDFD-EF38-466C-BA37-9D25F1638022}" destId="{F6536377-2A75-4C42-8A2F-81EFC605C91B}" srcOrd="0" destOrd="0" presId="urn:microsoft.com/office/officeart/2005/8/layout/list1"/>
    <dgm:cxn modelId="{06931DC5-E63C-4ACA-8214-267B12A62D57}" srcId="{A59343C7-2BAB-4CD4-9EC8-8D1E92779963}" destId="{EF84B5B8-4D21-496A-806E-07DAC98F042D}" srcOrd="2" destOrd="0" parTransId="{74795948-FCE0-4E4F-A17E-5601D84304B9}" sibTransId="{75ECD60E-8530-4F41-8EFB-C524CDADD0F7}"/>
    <dgm:cxn modelId="{02E797C8-1A5C-4377-8866-8B5C9C7F0AB4}" type="presOf" srcId="{10476264-3E95-4814-8966-4F7EEB056FEC}" destId="{50E7B56E-A669-4CEC-91F4-78F208C74DED}" srcOrd="0" destOrd="0" presId="urn:microsoft.com/office/officeart/2005/8/layout/list1"/>
    <dgm:cxn modelId="{4C8F79CA-1938-46AE-A678-11951709CB26}" type="presOf" srcId="{4705D9F7-0689-4E90-B892-D79AD3BFD746}" destId="{253D66C1-9F00-4B60-A3BF-6AA395A075E1}" srcOrd="1" destOrd="0" presId="urn:microsoft.com/office/officeart/2005/8/layout/list1"/>
    <dgm:cxn modelId="{B6ED95DA-1BC0-4018-8273-8BED02932C4A}" srcId="{F3AC70C8-40C3-4923-A959-61A6174EE972}" destId="{A59343C7-2BAB-4CD4-9EC8-8D1E92779963}" srcOrd="1" destOrd="0" parTransId="{88368D6C-BEC6-4B69-8D08-7D889FBF888C}" sibTransId="{65A983FD-3309-460D-B34D-6AB6E7D1A3E3}"/>
    <dgm:cxn modelId="{AECE05E1-8FF0-408F-9BB9-F5E1772CF637}" type="presOf" srcId="{40A09021-101C-4536-BAA7-450DF64F0501}" destId="{EF74D1FB-0A9B-4230-8DF6-762B24077044}" srcOrd="0" destOrd="0" presId="urn:microsoft.com/office/officeart/2005/8/layout/list1"/>
    <dgm:cxn modelId="{5412A2FC-FD90-49B9-9376-EEAD7D491F27}" type="presOf" srcId="{E82EFC20-DDD7-4ACF-AC5F-5554B7883D16}" destId="{F6536377-2A75-4C42-8A2F-81EFC605C91B}" srcOrd="0" destOrd="5" presId="urn:microsoft.com/office/officeart/2005/8/layout/list1"/>
    <dgm:cxn modelId="{F3AB615B-DB02-46FF-A04E-52B3D0949C87}" type="presParOf" srcId="{55E412BB-AAFB-46A2-B316-AE582EB530B7}" destId="{63D7DD06-FDF1-4A75-9CE9-5803BC776D42}" srcOrd="0" destOrd="0" presId="urn:microsoft.com/office/officeart/2005/8/layout/list1"/>
    <dgm:cxn modelId="{FF1C9612-52A0-4127-8043-C287F4908D9C}" type="presParOf" srcId="{63D7DD06-FDF1-4A75-9CE9-5803BC776D42}" destId="{295513BA-0284-415A-BF63-190CA2554839}" srcOrd="0" destOrd="0" presId="urn:microsoft.com/office/officeart/2005/8/layout/list1"/>
    <dgm:cxn modelId="{3D555649-96A6-4A2E-8E73-7453E9775539}" type="presParOf" srcId="{63D7DD06-FDF1-4A75-9CE9-5803BC776D42}" destId="{253D66C1-9F00-4B60-A3BF-6AA395A075E1}" srcOrd="1" destOrd="0" presId="urn:microsoft.com/office/officeart/2005/8/layout/list1"/>
    <dgm:cxn modelId="{A3EBCCBC-D74B-499C-BB85-C5EF196C70CB}" type="presParOf" srcId="{55E412BB-AAFB-46A2-B316-AE582EB530B7}" destId="{19D10CC5-BBE4-4E58-8492-14A8A110E36D}" srcOrd="1" destOrd="0" presId="urn:microsoft.com/office/officeart/2005/8/layout/list1"/>
    <dgm:cxn modelId="{9EF8E6D3-C9B3-4634-8737-293096168674}" type="presParOf" srcId="{55E412BB-AAFB-46A2-B316-AE582EB530B7}" destId="{EF74D1FB-0A9B-4230-8DF6-762B24077044}" srcOrd="2" destOrd="0" presId="urn:microsoft.com/office/officeart/2005/8/layout/list1"/>
    <dgm:cxn modelId="{9F8B90E4-73BF-42D8-8B10-624537229499}" type="presParOf" srcId="{55E412BB-AAFB-46A2-B316-AE582EB530B7}" destId="{A7395D82-181F-41A0-81C4-F794D5D26B7B}" srcOrd="3" destOrd="0" presId="urn:microsoft.com/office/officeart/2005/8/layout/list1"/>
    <dgm:cxn modelId="{EF4556A7-5811-47B7-ACE7-061AC5E47755}" type="presParOf" srcId="{55E412BB-AAFB-46A2-B316-AE582EB530B7}" destId="{50719AB0-3630-4CA8-A585-2AB2F42D1368}" srcOrd="4" destOrd="0" presId="urn:microsoft.com/office/officeart/2005/8/layout/list1"/>
    <dgm:cxn modelId="{D3901BEA-2C58-4F7D-9B35-3F4D950509A2}" type="presParOf" srcId="{50719AB0-3630-4CA8-A585-2AB2F42D1368}" destId="{CB3AE22E-5BDC-4612-8CE9-82ADED0169AE}" srcOrd="0" destOrd="0" presId="urn:microsoft.com/office/officeart/2005/8/layout/list1"/>
    <dgm:cxn modelId="{B00B2119-1102-4AE8-B6AF-3BAFD0324847}" type="presParOf" srcId="{50719AB0-3630-4CA8-A585-2AB2F42D1368}" destId="{E7FDBCDD-E331-4F37-A0F8-6215C96D096E}" srcOrd="1" destOrd="0" presId="urn:microsoft.com/office/officeart/2005/8/layout/list1"/>
    <dgm:cxn modelId="{7FD4CE72-9309-4731-BDF3-28B1E4390252}" type="presParOf" srcId="{55E412BB-AAFB-46A2-B316-AE582EB530B7}" destId="{16EF2B87-3DDB-4D98-A677-0BDF7BB34274}" srcOrd="5" destOrd="0" presId="urn:microsoft.com/office/officeart/2005/8/layout/list1"/>
    <dgm:cxn modelId="{41956F8D-765D-485C-8221-F6D2C2A76CA5}" type="presParOf" srcId="{55E412BB-AAFB-46A2-B316-AE582EB530B7}" destId="{7C33A3BD-38D1-4B04-882A-81FCA14E81D5}" srcOrd="6" destOrd="0" presId="urn:microsoft.com/office/officeart/2005/8/layout/list1"/>
    <dgm:cxn modelId="{2882197B-73F5-4506-A4D3-C60A4AF09467}" type="presParOf" srcId="{55E412BB-AAFB-46A2-B316-AE582EB530B7}" destId="{9C048465-B028-4C20-8B47-7A71EC5558D1}" srcOrd="7" destOrd="0" presId="urn:microsoft.com/office/officeart/2005/8/layout/list1"/>
    <dgm:cxn modelId="{6A45DD98-9DC1-49D8-91FA-4A92F5855A73}" type="presParOf" srcId="{55E412BB-AAFB-46A2-B316-AE582EB530B7}" destId="{550D6783-DB95-474A-B6BF-5575C7116BF2}" srcOrd="8" destOrd="0" presId="urn:microsoft.com/office/officeart/2005/8/layout/list1"/>
    <dgm:cxn modelId="{FA459A6D-519D-4FD2-93D3-D2FCB4DD4CDD}" type="presParOf" srcId="{550D6783-DB95-474A-B6BF-5575C7116BF2}" destId="{50E7B56E-A669-4CEC-91F4-78F208C74DED}" srcOrd="0" destOrd="0" presId="urn:microsoft.com/office/officeart/2005/8/layout/list1"/>
    <dgm:cxn modelId="{79FF8D54-6277-44EB-9663-A5A7CF8F3C5B}" type="presParOf" srcId="{550D6783-DB95-474A-B6BF-5575C7116BF2}" destId="{4453FAA7-C65C-4588-A4C8-99AD99CEC93F}" srcOrd="1" destOrd="0" presId="urn:microsoft.com/office/officeart/2005/8/layout/list1"/>
    <dgm:cxn modelId="{69D0AAF2-D1EB-4F3D-9B77-120D30465263}" type="presParOf" srcId="{55E412BB-AAFB-46A2-B316-AE582EB530B7}" destId="{2E7266E9-2E45-4F00-9FD8-6FC035DCC16D}" srcOrd="9" destOrd="0" presId="urn:microsoft.com/office/officeart/2005/8/layout/list1"/>
    <dgm:cxn modelId="{72E4188F-DCCA-4B8D-919A-11E610A793A6}" type="presParOf" srcId="{55E412BB-AAFB-46A2-B316-AE582EB530B7}" destId="{F6536377-2A75-4C42-8A2F-81EFC605C9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C70C8-40C3-4923-A959-61A6174EE972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B81EB2-AE05-4131-B9E4-823DFFE64D3C}">
      <dgm:prSet custT="1"/>
      <dgm:spPr/>
      <dgm:t>
        <a:bodyPr/>
        <a:lstStyle/>
        <a:p>
          <a:pPr algn="l"/>
          <a:r>
            <a:rPr lang="en-US" sz="1100" dirty="0" err="1"/>
            <a:t>Endurspeglar</a:t>
          </a:r>
          <a:r>
            <a:rPr lang="en-US" sz="1100" dirty="0"/>
            <a:t> </a:t>
          </a:r>
          <a:r>
            <a:rPr lang="en-US" sz="1100" dirty="0" err="1"/>
            <a:t>hversu</a:t>
          </a:r>
          <a:r>
            <a:rPr lang="en-US" sz="1100" dirty="0"/>
            <a:t> </a:t>
          </a:r>
          <a:r>
            <a:rPr lang="en-US" sz="1100" dirty="0" err="1"/>
            <a:t>mikla</a:t>
          </a:r>
          <a:r>
            <a:rPr lang="en-US" sz="1100" dirty="0"/>
            <a:t> </a:t>
          </a:r>
          <a:r>
            <a:rPr lang="en-US" sz="1100" dirty="0" err="1"/>
            <a:t>áhættu</a:t>
          </a:r>
          <a:r>
            <a:rPr lang="en-US" sz="1100" dirty="0"/>
            <a:t> </a:t>
          </a:r>
          <a:r>
            <a:rPr lang="en-US" sz="1100" dirty="0" err="1"/>
            <a:t>félagið</a:t>
          </a:r>
          <a:r>
            <a:rPr lang="en-US" sz="1100" dirty="0"/>
            <a:t> er </a:t>
          </a:r>
          <a:r>
            <a:rPr lang="en-US" sz="1100" dirty="0" err="1"/>
            <a:t>tilbúið</a:t>
          </a:r>
          <a:r>
            <a:rPr lang="en-US" sz="1100" dirty="0"/>
            <a:t> </a:t>
          </a:r>
          <a:r>
            <a:rPr lang="en-US" sz="1100" dirty="0" err="1"/>
            <a:t>að</a:t>
          </a:r>
          <a:r>
            <a:rPr lang="en-US" sz="1100" dirty="0"/>
            <a:t> taka </a:t>
          </a:r>
          <a:r>
            <a:rPr lang="en-US" sz="1100" dirty="0" err="1"/>
            <a:t>til</a:t>
          </a:r>
          <a:r>
            <a:rPr lang="en-US" sz="1100" dirty="0"/>
            <a:t> </a:t>
          </a:r>
          <a:r>
            <a:rPr lang="en-US" sz="1100" dirty="0" err="1"/>
            <a:t>að</a:t>
          </a:r>
          <a:r>
            <a:rPr lang="en-US" sz="1100" dirty="0"/>
            <a:t> </a:t>
          </a:r>
          <a:r>
            <a:rPr lang="en-US" sz="1100" dirty="0" err="1"/>
            <a:t>ná</a:t>
          </a:r>
          <a:r>
            <a:rPr lang="en-US" sz="1100" dirty="0"/>
            <a:t> </a:t>
          </a:r>
          <a:r>
            <a:rPr lang="en-US" sz="1100" dirty="0" err="1"/>
            <a:t>markmiðum</a:t>
          </a:r>
          <a:r>
            <a:rPr lang="en-US" sz="1100" dirty="0"/>
            <a:t> </a:t>
          </a:r>
          <a:r>
            <a:rPr lang="en-US" sz="1100" dirty="0" err="1"/>
            <a:t>sínum</a:t>
          </a:r>
          <a:r>
            <a:rPr lang="en-US" sz="1100" dirty="0"/>
            <a:t>.</a:t>
          </a:r>
        </a:p>
      </dgm:t>
    </dgm:pt>
    <dgm:pt modelId="{BB1D1C88-8CD5-4A7E-9B0C-8008EE55913E}" type="parTrans" cxnId="{D05A2161-26F3-4D89-AB4D-4ED3DA93EAA9}">
      <dgm:prSet/>
      <dgm:spPr/>
      <dgm:t>
        <a:bodyPr/>
        <a:lstStyle/>
        <a:p>
          <a:endParaRPr lang="en-US"/>
        </a:p>
      </dgm:t>
    </dgm:pt>
    <dgm:pt modelId="{B4833875-D0AC-4AB6-9637-BF8D040C9954}" type="sibTrans" cxnId="{D05A2161-26F3-4D89-AB4D-4ED3DA93EAA9}">
      <dgm:prSet/>
      <dgm:spPr/>
      <dgm:t>
        <a:bodyPr/>
        <a:lstStyle/>
        <a:p>
          <a:endParaRPr lang="en-US"/>
        </a:p>
      </dgm:t>
    </dgm:pt>
    <dgm:pt modelId="{45B0C686-674D-4FA0-8672-8AECA9AC9F84}">
      <dgm:prSet/>
      <dgm:spPr/>
      <dgm:t>
        <a:bodyPr/>
        <a:lstStyle/>
        <a:p>
          <a:r>
            <a:rPr lang="en-US" dirty="0" err="1"/>
            <a:t>Áhættuþol</a:t>
          </a:r>
          <a:endParaRPr lang="en-US" dirty="0"/>
        </a:p>
      </dgm:t>
    </dgm:pt>
    <dgm:pt modelId="{E16361FC-EEF0-4F81-8251-095CDC6507B5}" type="parTrans" cxnId="{E87B2B1D-BA2B-48B4-B4A8-0C86EA44E395}">
      <dgm:prSet/>
      <dgm:spPr/>
      <dgm:t>
        <a:bodyPr/>
        <a:lstStyle/>
        <a:p>
          <a:endParaRPr lang="en-US"/>
        </a:p>
      </dgm:t>
    </dgm:pt>
    <dgm:pt modelId="{8FABE77E-BA76-4144-B726-B681914A7F06}" type="sibTrans" cxnId="{E87B2B1D-BA2B-48B4-B4A8-0C86EA44E395}">
      <dgm:prSet/>
      <dgm:spPr/>
      <dgm:t>
        <a:bodyPr/>
        <a:lstStyle/>
        <a:p>
          <a:endParaRPr lang="en-US"/>
        </a:p>
      </dgm:t>
    </dgm:pt>
    <dgm:pt modelId="{FA920141-C94B-4F80-8A54-BE0C40A5E517}">
      <dgm:prSet custT="1"/>
      <dgm:spPr/>
      <dgm:t>
        <a:bodyPr/>
        <a:lstStyle/>
        <a:p>
          <a:pPr algn="ctr">
            <a:buFontTx/>
            <a:buNone/>
          </a:pPr>
          <a:r>
            <a:rPr lang="is-IS" sz="1400" b="1" dirty="0"/>
            <a:t>Strætó – Áhættuþol lágt</a:t>
          </a:r>
          <a:endParaRPr lang="en-US" sz="1400" b="1" dirty="0"/>
        </a:p>
      </dgm:t>
    </dgm:pt>
    <dgm:pt modelId="{A7A5AA4A-5DA4-4DB2-AA5A-EA1CC6597B6F}" type="parTrans" cxnId="{45B43DFA-1A1F-4551-9ECF-64809506636C}">
      <dgm:prSet/>
      <dgm:spPr/>
      <dgm:t>
        <a:bodyPr/>
        <a:lstStyle/>
        <a:p>
          <a:endParaRPr lang="en-US"/>
        </a:p>
      </dgm:t>
    </dgm:pt>
    <dgm:pt modelId="{B0C0709C-E556-480A-9203-CC7ED9D07A09}" type="sibTrans" cxnId="{45B43DFA-1A1F-4551-9ECF-64809506636C}">
      <dgm:prSet/>
      <dgm:spPr/>
      <dgm:t>
        <a:bodyPr/>
        <a:lstStyle/>
        <a:p>
          <a:endParaRPr lang="en-US"/>
        </a:p>
      </dgm:t>
    </dgm:pt>
    <dgm:pt modelId="{9F0F9CA0-8468-45C0-B53A-E83DA16F07D6}">
      <dgm:prSet/>
      <dgm:spPr/>
      <dgm:t>
        <a:bodyPr/>
        <a:lstStyle/>
        <a:p>
          <a:r>
            <a:rPr lang="en-US" dirty="0" err="1"/>
            <a:t>Áhættuvilji</a:t>
          </a:r>
          <a:endParaRPr lang="en-US" dirty="0"/>
        </a:p>
      </dgm:t>
    </dgm:pt>
    <dgm:pt modelId="{7168D053-ABC5-4823-BCF8-D06F768C7FDE}" type="parTrans" cxnId="{035D7C36-8998-44A1-B99A-E01F56BC0FFD}">
      <dgm:prSet/>
      <dgm:spPr/>
      <dgm:t>
        <a:bodyPr/>
        <a:lstStyle/>
        <a:p>
          <a:endParaRPr lang="en-US"/>
        </a:p>
      </dgm:t>
    </dgm:pt>
    <dgm:pt modelId="{0E1A73AA-A1A1-4670-94BD-E6CB5520BAF3}" type="sibTrans" cxnId="{035D7C36-8998-44A1-B99A-E01F56BC0FFD}">
      <dgm:prSet/>
      <dgm:spPr/>
      <dgm:t>
        <a:bodyPr/>
        <a:lstStyle/>
        <a:p>
          <a:endParaRPr lang="en-US"/>
        </a:p>
      </dgm:t>
    </dgm:pt>
    <dgm:pt modelId="{7F42924A-C584-4A38-A3D3-A6A3AFCC1D7E}">
      <dgm:prSet custT="1"/>
      <dgm:spPr/>
      <dgm:t>
        <a:bodyPr/>
        <a:lstStyle/>
        <a:p>
          <a:r>
            <a:rPr lang="is-IS" sz="1100" noProof="0" dirty="0"/>
            <a:t>Setur mörk fyrir teknar áhættur og er skilgreindur sem sú áhætta sem Strætó er tilbúið að taka í starfsemi sinni við að ná skilgreindum markmiðum sínum. </a:t>
          </a:r>
        </a:p>
      </dgm:t>
    </dgm:pt>
    <dgm:pt modelId="{F7125969-5013-4A30-99EB-F437D8D7F8AB}" type="parTrans" cxnId="{39DFC2DB-BBA0-40C7-8408-0E832B7BC1FF}">
      <dgm:prSet/>
      <dgm:spPr/>
      <dgm:t>
        <a:bodyPr/>
        <a:lstStyle/>
        <a:p>
          <a:endParaRPr lang="en-US"/>
        </a:p>
      </dgm:t>
    </dgm:pt>
    <dgm:pt modelId="{DABA3FA9-E1FA-49AC-A3A2-2597E6461D30}" type="sibTrans" cxnId="{39DFC2DB-BBA0-40C7-8408-0E832B7BC1FF}">
      <dgm:prSet/>
      <dgm:spPr/>
      <dgm:t>
        <a:bodyPr/>
        <a:lstStyle/>
        <a:p>
          <a:endParaRPr lang="en-US"/>
        </a:p>
      </dgm:t>
    </dgm:pt>
    <dgm:pt modelId="{BC181C7B-3562-44A7-99FF-025B1E28090F}">
      <dgm:prSet custT="1"/>
      <dgm:spPr/>
      <dgm:t>
        <a:bodyPr/>
        <a:lstStyle/>
        <a:p>
          <a:pPr>
            <a:buFontTx/>
            <a:buNone/>
          </a:pPr>
          <a:r>
            <a:rPr lang="is-IS" sz="1100" noProof="0" dirty="0">
              <a:highlight>
                <a:srgbClr val="008000"/>
              </a:highlight>
            </a:rPr>
            <a:t>Áhætta á skalanum </a:t>
          </a:r>
          <a:r>
            <a:rPr lang="is-IS" sz="1100" b="1" noProof="0" dirty="0">
              <a:highlight>
                <a:srgbClr val="008000"/>
              </a:highlight>
            </a:rPr>
            <a:t>1-5</a:t>
          </a:r>
          <a:r>
            <a:rPr lang="is-IS" sz="1100" noProof="0" dirty="0">
              <a:highlight>
                <a:srgbClr val="008000"/>
              </a:highlight>
            </a:rPr>
            <a:t> er ekki vöktuð en endurmetin a.m.k. árlega. </a:t>
          </a:r>
        </a:p>
      </dgm:t>
    </dgm:pt>
    <dgm:pt modelId="{DCB58A29-C14A-401F-B178-88DEB6307066}" type="parTrans" cxnId="{D55F8E83-1491-43CD-9539-C2CECF7EA51F}">
      <dgm:prSet/>
      <dgm:spPr/>
      <dgm:t>
        <a:bodyPr/>
        <a:lstStyle/>
        <a:p>
          <a:endParaRPr lang="en-US"/>
        </a:p>
      </dgm:t>
    </dgm:pt>
    <dgm:pt modelId="{DCB4DE8B-0FD6-4590-A0C2-506902E96405}" type="sibTrans" cxnId="{D55F8E83-1491-43CD-9539-C2CECF7EA51F}">
      <dgm:prSet/>
      <dgm:spPr/>
      <dgm:t>
        <a:bodyPr/>
        <a:lstStyle/>
        <a:p>
          <a:endParaRPr lang="en-US"/>
        </a:p>
      </dgm:t>
    </dgm:pt>
    <dgm:pt modelId="{AE03FEC0-3191-43EA-BD81-DA2EA55A6379}">
      <dgm:prSet custT="1"/>
      <dgm:spPr/>
      <dgm:t>
        <a:bodyPr/>
        <a:lstStyle/>
        <a:p>
          <a:pPr>
            <a:buFontTx/>
            <a:buNone/>
          </a:pPr>
          <a:r>
            <a:rPr lang="is-IS" sz="1100" noProof="0" dirty="0">
              <a:highlight>
                <a:srgbClr val="FFFF00"/>
              </a:highlight>
            </a:rPr>
            <a:t>Áhætta á skalanum </a:t>
          </a:r>
          <a:r>
            <a:rPr lang="is-IS" sz="1100" b="1" noProof="0" dirty="0">
              <a:highlight>
                <a:srgbClr val="FFFF00"/>
              </a:highlight>
            </a:rPr>
            <a:t>6-13</a:t>
          </a:r>
          <a:r>
            <a:rPr lang="is-IS" sz="1100" noProof="0" dirty="0">
              <a:highlight>
                <a:srgbClr val="FFFF00"/>
              </a:highlight>
            </a:rPr>
            <a:t> skal vera vöktuð eftir þörfum</a:t>
          </a:r>
        </a:p>
      </dgm:t>
    </dgm:pt>
    <dgm:pt modelId="{081BBAD9-6784-4D44-BA9B-20C50CCF302C}" type="parTrans" cxnId="{6EBE54E7-B740-4E86-8A81-932814DEBEEE}">
      <dgm:prSet/>
      <dgm:spPr/>
      <dgm:t>
        <a:bodyPr/>
        <a:lstStyle/>
        <a:p>
          <a:endParaRPr lang="en-US"/>
        </a:p>
      </dgm:t>
    </dgm:pt>
    <dgm:pt modelId="{ACD02261-27F4-4DEF-BCBA-BC199FB61980}" type="sibTrans" cxnId="{6EBE54E7-B740-4E86-8A81-932814DEBEEE}">
      <dgm:prSet/>
      <dgm:spPr/>
      <dgm:t>
        <a:bodyPr/>
        <a:lstStyle/>
        <a:p>
          <a:endParaRPr lang="en-US"/>
        </a:p>
      </dgm:t>
    </dgm:pt>
    <dgm:pt modelId="{4D8FD2E2-1E7B-49A1-9769-8FEADF5414F6}">
      <dgm:prSet custT="1"/>
      <dgm:spPr/>
      <dgm:t>
        <a:bodyPr/>
        <a:lstStyle/>
        <a:p>
          <a:pPr>
            <a:buFontTx/>
            <a:buNone/>
          </a:pPr>
          <a:r>
            <a:rPr lang="is-IS" sz="1100" noProof="0" dirty="0">
              <a:highlight>
                <a:srgbClr val="FF0000"/>
              </a:highlight>
            </a:rPr>
            <a:t>Áhætta á skalanum </a:t>
          </a:r>
          <a:r>
            <a:rPr lang="is-IS" sz="1100" b="1" noProof="0" dirty="0">
              <a:highlight>
                <a:srgbClr val="FF0000"/>
              </a:highlight>
            </a:rPr>
            <a:t>14-25 </a:t>
          </a:r>
          <a:r>
            <a:rPr lang="is-IS" sz="1100" noProof="0" dirty="0">
              <a:highlight>
                <a:srgbClr val="FF0000"/>
              </a:highlight>
            </a:rPr>
            <a:t>skal stýra með viðeigandi eftirlitsaðgerðum og skal vöktuð sérstaklega</a:t>
          </a:r>
          <a:r>
            <a:rPr lang="is-IS" sz="800" noProof="0" dirty="0">
              <a:highlight>
                <a:srgbClr val="FF0000"/>
              </a:highlight>
            </a:rPr>
            <a:t>.</a:t>
          </a:r>
        </a:p>
      </dgm:t>
    </dgm:pt>
    <dgm:pt modelId="{0B8A34C3-EB74-475C-BBD2-0BCC28D8346D}" type="parTrans" cxnId="{728DB788-CF6B-4E0E-A14B-73348CA176A7}">
      <dgm:prSet/>
      <dgm:spPr/>
      <dgm:t>
        <a:bodyPr/>
        <a:lstStyle/>
        <a:p>
          <a:endParaRPr lang="en-US"/>
        </a:p>
      </dgm:t>
    </dgm:pt>
    <dgm:pt modelId="{07EACB6E-6FC5-411A-9E1D-6775E134BA49}" type="sibTrans" cxnId="{728DB788-CF6B-4E0E-A14B-73348CA176A7}">
      <dgm:prSet/>
      <dgm:spPr/>
      <dgm:t>
        <a:bodyPr/>
        <a:lstStyle/>
        <a:p>
          <a:endParaRPr lang="en-US"/>
        </a:p>
      </dgm:t>
    </dgm:pt>
    <dgm:pt modelId="{AB4A9CB8-B78D-4E44-9509-C0D57B9BF114}">
      <dgm:prSet custT="1"/>
      <dgm:spPr/>
      <dgm:t>
        <a:bodyPr/>
        <a:lstStyle/>
        <a:p>
          <a:endParaRPr lang="is-IS" sz="1100" noProof="0" dirty="0"/>
        </a:p>
      </dgm:t>
    </dgm:pt>
    <dgm:pt modelId="{0A951257-8B63-4FF0-84BE-218412775C21}" type="parTrans" cxnId="{B7E093B3-5F53-4FFF-8987-F7CE75A239BD}">
      <dgm:prSet/>
      <dgm:spPr/>
      <dgm:t>
        <a:bodyPr/>
        <a:lstStyle/>
        <a:p>
          <a:endParaRPr lang="en-US"/>
        </a:p>
      </dgm:t>
    </dgm:pt>
    <dgm:pt modelId="{133404A5-1E9D-41D0-96BD-BC418F7EB54B}" type="sibTrans" cxnId="{B7E093B3-5F53-4FFF-8987-F7CE75A239BD}">
      <dgm:prSet/>
      <dgm:spPr/>
      <dgm:t>
        <a:bodyPr/>
        <a:lstStyle/>
        <a:p>
          <a:endParaRPr lang="en-US"/>
        </a:p>
      </dgm:t>
    </dgm:pt>
    <dgm:pt modelId="{FAE9CE4A-0131-47A9-9D12-53540DE116FB}">
      <dgm:prSet custT="1"/>
      <dgm:spPr/>
      <dgm:t>
        <a:bodyPr/>
        <a:lstStyle/>
        <a:p>
          <a:pPr>
            <a:buFontTx/>
            <a:buNone/>
          </a:pPr>
          <a:r>
            <a:rPr lang="is-IS" sz="1100" noProof="0" dirty="0"/>
            <a:t>Halda skal áhættu innan </a:t>
          </a:r>
          <a:r>
            <a:rPr lang="is-IS" sz="1100" b="1" noProof="0" dirty="0"/>
            <a:t>10-12</a:t>
          </a:r>
          <a:r>
            <a:rPr lang="is-IS" sz="1100" noProof="0" dirty="0"/>
            <a:t> stiga</a:t>
          </a:r>
        </a:p>
      </dgm:t>
    </dgm:pt>
    <dgm:pt modelId="{E587136D-C682-47B3-8850-044F4E82B7EE}" type="parTrans" cxnId="{08F694E1-AFFD-4EE8-BD3C-4747856FDB67}">
      <dgm:prSet/>
      <dgm:spPr/>
    </dgm:pt>
    <dgm:pt modelId="{6BDECE98-4105-437F-8556-006654AA6F96}" type="sibTrans" cxnId="{08F694E1-AFFD-4EE8-BD3C-4747856FDB67}">
      <dgm:prSet/>
      <dgm:spPr/>
    </dgm:pt>
    <dgm:pt modelId="{3836C02A-3DD0-4C33-AEE4-7D9AD0CB186E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1400" b="1" dirty="0"/>
        </a:p>
      </dgm:t>
    </dgm:pt>
    <dgm:pt modelId="{5D9292BA-7164-48E3-B84B-75B441A970AE}" type="parTrans" cxnId="{C4F092EF-968B-47B6-8DF7-25646075C150}">
      <dgm:prSet/>
      <dgm:spPr/>
    </dgm:pt>
    <dgm:pt modelId="{9E9D5843-8071-44AA-8E93-A66913CD769F}" type="sibTrans" cxnId="{C4F092EF-968B-47B6-8DF7-25646075C150}">
      <dgm:prSet/>
      <dgm:spPr/>
    </dgm:pt>
    <dgm:pt modelId="{E1CC2E41-0EBE-4752-A5C8-4B4A2C81949C}" type="pres">
      <dgm:prSet presAssocID="{F3AC70C8-40C3-4923-A959-61A6174EE972}" presName="linearFlow" presStyleCnt="0">
        <dgm:presLayoutVars>
          <dgm:dir/>
          <dgm:animLvl val="lvl"/>
          <dgm:resizeHandles val="exact"/>
        </dgm:presLayoutVars>
      </dgm:prSet>
      <dgm:spPr/>
    </dgm:pt>
    <dgm:pt modelId="{8A3BD420-9869-432B-8717-62D6AFB44D47}" type="pres">
      <dgm:prSet presAssocID="{45B0C686-674D-4FA0-8672-8AECA9AC9F84}" presName="composite" presStyleCnt="0"/>
      <dgm:spPr/>
    </dgm:pt>
    <dgm:pt modelId="{554D3587-0343-4756-9BCF-AFAFB1C2D834}" type="pres">
      <dgm:prSet presAssocID="{45B0C686-674D-4FA0-8672-8AECA9AC9F8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7AEDF0A-2303-45DA-A369-98107C22F05E}" type="pres">
      <dgm:prSet presAssocID="{45B0C686-674D-4FA0-8672-8AECA9AC9F84}" presName="descendantText" presStyleLbl="alignAcc1" presStyleIdx="0" presStyleCnt="2">
        <dgm:presLayoutVars>
          <dgm:bulletEnabled val="1"/>
        </dgm:presLayoutVars>
      </dgm:prSet>
      <dgm:spPr/>
    </dgm:pt>
    <dgm:pt modelId="{82330AF8-2972-4E96-865D-C88E5B886F3A}" type="pres">
      <dgm:prSet presAssocID="{8FABE77E-BA76-4144-B726-B681914A7F06}" presName="sp" presStyleCnt="0"/>
      <dgm:spPr/>
    </dgm:pt>
    <dgm:pt modelId="{BEFBB124-710A-427D-85DC-C08CE14A0448}" type="pres">
      <dgm:prSet presAssocID="{9F0F9CA0-8468-45C0-B53A-E83DA16F07D6}" presName="composite" presStyleCnt="0"/>
      <dgm:spPr/>
    </dgm:pt>
    <dgm:pt modelId="{ADAAD755-07C2-4B0B-AF2D-BC8369A2BECA}" type="pres">
      <dgm:prSet presAssocID="{9F0F9CA0-8468-45C0-B53A-E83DA16F07D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E1C8DFF-B8CB-4D5C-AD85-53D1DADB8FD2}" type="pres">
      <dgm:prSet presAssocID="{9F0F9CA0-8468-45C0-B53A-E83DA16F07D6}" presName="descendantText" presStyleLbl="alignAcc1" presStyleIdx="1" presStyleCnt="2" custScaleY="145073">
        <dgm:presLayoutVars>
          <dgm:bulletEnabled val="1"/>
        </dgm:presLayoutVars>
      </dgm:prSet>
      <dgm:spPr/>
    </dgm:pt>
  </dgm:ptLst>
  <dgm:cxnLst>
    <dgm:cxn modelId="{5429CA04-0B6C-4DE7-A7C4-2C86885C08CD}" type="presOf" srcId="{FAE9CE4A-0131-47A9-9D12-53540DE116FB}" destId="{8E1C8DFF-B8CB-4D5C-AD85-53D1DADB8FD2}" srcOrd="0" destOrd="5" presId="urn:microsoft.com/office/officeart/2005/8/layout/chevron2"/>
    <dgm:cxn modelId="{429F0F11-D8FF-4030-B4C4-D3518F0EF00C}" type="presOf" srcId="{FA920141-C94B-4F80-8A54-BE0C40A5E517}" destId="{D7AEDF0A-2303-45DA-A369-98107C22F05E}" srcOrd="0" destOrd="2" presId="urn:microsoft.com/office/officeart/2005/8/layout/chevron2"/>
    <dgm:cxn modelId="{CF815415-C3B2-4988-A7BF-5B214942E3F4}" type="presOf" srcId="{9F0F9CA0-8468-45C0-B53A-E83DA16F07D6}" destId="{ADAAD755-07C2-4B0B-AF2D-BC8369A2BECA}" srcOrd="0" destOrd="0" presId="urn:microsoft.com/office/officeart/2005/8/layout/chevron2"/>
    <dgm:cxn modelId="{E87B2B1D-BA2B-48B4-B4A8-0C86EA44E395}" srcId="{F3AC70C8-40C3-4923-A959-61A6174EE972}" destId="{45B0C686-674D-4FA0-8672-8AECA9AC9F84}" srcOrd="0" destOrd="0" parTransId="{E16361FC-EEF0-4F81-8251-095CDC6507B5}" sibTransId="{8FABE77E-BA76-4144-B726-B681914A7F06}"/>
    <dgm:cxn modelId="{E94D1D27-EEBE-4430-83F5-A813F8A40A4B}" type="presOf" srcId="{AE03FEC0-3191-43EA-BD81-DA2EA55A6379}" destId="{8E1C8DFF-B8CB-4D5C-AD85-53D1DADB8FD2}" srcOrd="0" destOrd="3" presId="urn:microsoft.com/office/officeart/2005/8/layout/chevron2"/>
    <dgm:cxn modelId="{0C15052B-6B49-4974-85BA-C5BBD27102BC}" type="presOf" srcId="{AB4A9CB8-B78D-4E44-9509-C0D57B9BF114}" destId="{8E1C8DFF-B8CB-4D5C-AD85-53D1DADB8FD2}" srcOrd="0" destOrd="1" presId="urn:microsoft.com/office/officeart/2005/8/layout/chevron2"/>
    <dgm:cxn modelId="{035D7C36-8998-44A1-B99A-E01F56BC0FFD}" srcId="{F3AC70C8-40C3-4923-A959-61A6174EE972}" destId="{9F0F9CA0-8468-45C0-B53A-E83DA16F07D6}" srcOrd="1" destOrd="0" parTransId="{7168D053-ABC5-4823-BCF8-D06F768C7FDE}" sibTransId="{0E1A73AA-A1A1-4670-94BD-E6CB5520BAF3}"/>
    <dgm:cxn modelId="{D05A2161-26F3-4D89-AB4D-4ED3DA93EAA9}" srcId="{45B0C686-674D-4FA0-8672-8AECA9AC9F84}" destId="{7FB81EB2-AE05-4131-B9E4-823DFFE64D3C}" srcOrd="0" destOrd="0" parTransId="{BB1D1C88-8CD5-4A7E-9B0C-8008EE55913E}" sibTransId="{B4833875-D0AC-4AB6-9637-BF8D040C9954}"/>
    <dgm:cxn modelId="{B2B8AC53-9CB7-44C2-8DDD-32CD224C4BA5}" type="presOf" srcId="{7F42924A-C584-4A38-A3D3-A6A3AFCC1D7E}" destId="{8E1C8DFF-B8CB-4D5C-AD85-53D1DADB8FD2}" srcOrd="0" destOrd="0" presId="urn:microsoft.com/office/officeart/2005/8/layout/chevron2"/>
    <dgm:cxn modelId="{F9F6AD7C-ECFA-4F88-9929-64EF57C08D84}" type="presOf" srcId="{F3AC70C8-40C3-4923-A959-61A6174EE972}" destId="{E1CC2E41-0EBE-4752-A5C8-4B4A2C81949C}" srcOrd="0" destOrd="0" presId="urn:microsoft.com/office/officeart/2005/8/layout/chevron2"/>
    <dgm:cxn modelId="{D55F8E83-1491-43CD-9539-C2CECF7EA51F}" srcId="{AB4A9CB8-B78D-4E44-9509-C0D57B9BF114}" destId="{BC181C7B-3562-44A7-99FF-025B1E28090F}" srcOrd="0" destOrd="0" parTransId="{DCB58A29-C14A-401F-B178-88DEB6307066}" sibTransId="{DCB4DE8B-0FD6-4590-A0C2-506902E96405}"/>
    <dgm:cxn modelId="{ACAD9C87-2D70-45EA-A324-14C32FA4AF60}" type="presOf" srcId="{3836C02A-3DD0-4C33-AEE4-7D9AD0CB186E}" destId="{D7AEDF0A-2303-45DA-A369-98107C22F05E}" srcOrd="0" destOrd="1" presId="urn:microsoft.com/office/officeart/2005/8/layout/chevron2"/>
    <dgm:cxn modelId="{728DB788-CF6B-4E0E-A14B-73348CA176A7}" srcId="{AB4A9CB8-B78D-4E44-9509-C0D57B9BF114}" destId="{4D8FD2E2-1E7B-49A1-9769-8FEADF5414F6}" srcOrd="2" destOrd="0" parTransId="{0B8A34C3-EB74-475C-BBD2-0BCC28D8346D}" sibTransId="{07EACB6E-6FC5-411A-9E1D-6775E134BA49}"/>
    <dgm:cxn modelId="{238CA1A2-B73B-4655-8E17-51993E1800F0}" type="presOf" srcId="{BC181C7B-3562-44A7-99FF-025B1E28090F}" destId="{8E1C8DFF-B8CB-4D5C-AD85-53D1DADB8FD2}" srcOrd="0" destOrd="2" presId="urn:microsoft.com/office/officeart/2005/8/layout/chevron2"/>
    <dgm:cxn modelId="{260DAAAA-F669-4798-BC22-E043569DF1FE}" type="presOf" srcId="{45B0C686-674D-4FA0-8672-8AECA9AC9F84}" destId="{554D3587-0343-4756-9BCF-AFAFB1C2D834}" srcOrd="0" destOrd="0" presId="urn:microsoft.com/office/officeart/2005/8/layout/chevron2"/>
    <dgm:cxn modelId="{B7E093B3-5F53-4FFF-8987-F7CE75A239BD}" srcId="{9F0F9CA0-8468-45C0-B53A-E83DA16F07D6}" destId="{AB4A9CB8-B78D-4E44-9509-C0D57B9BF114}" srcOrd="1" destOrd="0" parTransId="{0A951257-8B63-4FF0-84BE-218412775C21}" sibTransId="{133404A5-1E9D-41D0-96BD-BC418F7EB54B}"/>
    <dgm:cxn modelId="{AF98C1BF-C420-4784-BB4D-0B0CF033893D}" type="presOf" srcId="{4D8FD2E2-1E7B-49A1-9769-8FEADF5414F6}" destId="{8E1C8DFF-B8CB-4D5C-AD85-53D1DADB8FD2}" srcOrd="0" destOrd="4" presId="urn:microsoft.com/office/officeart/2005/8/layout/chevron2"/>
    <dgm:cxn modelId="{613455DB-E02A-46A1-AE55-A0E5ED5FE0B1}" type="presOf" srcId="{7FB81EB2-AE05-4131-B9E4-823DFFE64D3C}" destId="{D7AEDF0A-2303-45DA-A369-98107C22F05E}" srcOrd="0" destOrd="0" presId="urn:microsoft.com/office/officeart/2005/8/layout/chevron2"/>
    <dgm:cxn modelId="{39DFC2DB-BBA0-40C7-8408-0E832B7BC1FF}" srcId="{9F0F9CA0-8468-45C0-B53A-E83DA16F07D6}" destId="{7F42924A-C584-4A38-A3D3-A6A3AFCC1D7E}" srcOrd="0" destOrd="0" parTransId="{F7125969-5013-4A30-99EB-F437D8D7F8AB}" sibTransId="{DABA3FA9-E1FA-49AC-A3A2-2597E6461D30}"/>
    <dgm:cxn modelId="{08F694E1-AFFD-4EE8-BD3C-4747856FDB67}" srcId="{AB4A9CB8-B78D-4E44-9509-C0D57B9BF114}" destId="{FAE9CE4A-0131-47A9-9D12-53540DE116FB}" srcOrd="3" destOrd="0" parTransId="{E587136D-C682-47B3-8850-044F4E82B7EE}" sibTransId="{6BDECE98-4105-437F-8556-006654AA6F96}"/>
    <dgm:cxn modelId="{6EBE54E7-B740-4E86-8A81-932814DEBEEE}" srcId="{AB4A9CB8-B78D-4E44-9509-C0D57B9BF114}" destId="{AE03FEC0-3191-43EA-BD81-DA2EA55A6379}" srcOrd="1" destOrd="0" parTransId="{081BBAD9-6784-4D44-BA9B-20C50CCF302C}" sibTransId="{ACD02261-27F4-4DEF-BCBA-BC199FB61980}"/>
    <dgm:cxn modelId="{C4F092EF-968B-47B6-8DF7-25646075C150}" srcId="{45B0C686-674D-4FA0-8672-8AECA9AC9F84}" destId="{3836C02A-3DD0-4C33-AEE4-7D9AD0CB186E}" srcOrd="1" destOrd="0" parTransId="{5D9292BA-7164-48E3-B84B-75B441A970AE}" sibTransId="{9E9D5843-8071-44AA-8E93-A66913CD769F}"/>
    <dgm:cxn modelId="{45B43DFA-1A1F-4551-9ECF-64809506636C}" srcId="{45B0C686-674D-4FA0-8672-8AECA9AC9F84}" destId="{FA920141-C94B-4F80-8A54-BE0C40A5E517}" srcOrd="2" destOrd="0" parTransId="{A7A5AA4A-5DA4-4DB2-AA5A-EA1CC6597B6F}" sibTransId="{B0C0709C-E556-480A-9203-CC7ED9D07A09}"/>
    <dgm:cxn modelId="{B2EA9299-1637-451E-BC4D-86F40974C7A0}" type="presParOf" srcId="{E1CC2E41-0EBE-4752-A5C8-4B4A2C81949C}" destId="{8A3BD420-9869-432B-8717-62D6AFB44D47}" srcOrd="0" destOrd="0" presId="urn:microsoft.com/office/officeart/2005/8/layout/chevron2"/>
    <dgm:cxn modelId="{4719E158-84A0-45F6-ABF4-713A14A18503}" type="presParOf" srcId="{8A3BD420-9869-432B-8717-62D6AFB44D47}" destId="{554D3587-0343-4756-9BCF-AFAFB1C2D834}" srcOrd="0" destOrd="0" presId="urn:microsoft.com/office/officeart/2005/8/layout/chevron2"/>
    <dgm:cxn modelId="{3C79C6A7-2F5F-43DB-B8DB-7DD61D0DFBF9}" type="presParOf" srcId="{8A3BD420-9869-432B-8717-62D6AFB44D47}" destId="{D7AEDF0A-2303-45DA-A369-98107C22F05E}" srcOrd="1" destOrd="0" presId="urn:microsoft.com/office/officeart/2005/8/layout/chevron2"/>
    <dgm:cxn modelId="{9FD943FF-580F-496D-807E-9FCDFE543224}" type="presParOf" srcId="{E1CC2E41-0EBE-4752-A5C8-4B4A2C81949C}" destId="{82330AF8-2972-4E96-865D-C88E5B886F3A}" srcOrd="1" destOrd="0" presId="urn:microsoft.com/office/officeart/2005/8/layout/chevron2"/>
    <dgm:cxn modelId="{5ED3C5C8-26BE-4013-AFD0-274E256618CF}" type="presParOf" srcId="{E1CC2E41-0EBE-4752-A5C8-4B4A2C81949C}" destId="{BEFBB124-710A-427D-85DC-C08CE14A0448}" srcOrd="2" destOrd="0" presId="urn:microsoft.com/office/officeart/2005/8/layout/chevron2"/>
    <dgm:cxn modelId="{A53387F4-0910-4865-8B37-7C2D9E6C7D49}" type="presParOf" srcId="{BEFBB124-710A-427D-85DC-C08CE14A0448}" destId="{ADAAD755-07C2-4B0B-AF2D-BC8369A2BECA}" srcOrd="0" destOrd="0" presId="urn:microsoft.com/office/officeart/2005/8/layout/chevron2"/>
    <dgm:cxn modelId="{71729B92-EB98-411E-B845-833E39728F90}" type="presParOf" srcId="{BEFBB124-710A-427D-85DC-C08CE14A0448}" destId="{8E1C8DFF-B8CB-4D5C-AD85-53D1DADB8F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7B79D6-3E22-459F-93F7-1C3B1A4F990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D2DE83-CE52-4048-B748-10C79AB1A3E3}">
      <dgm:prSet/>
      <dgm:spPr/>
      <dgm:t>
        <a:bodyPr/>
        <a:lstStyle/>
        <a:p>
          <a:r>
            <a:rPr lang="en-US" dirty="0" err="1"/>
            <a:t>Kjarnaáhætta</a:t>
          </a:r>
          <a:endParaRPr lang="en-US" dirty="0"/>
        </a:p>
      </dgm:t>
    </dgm:pt>
    <dgm:pt modelId="{D73A2CE5-CCCD-4022-A290-3AB3B6B1F1FF}" type="parTrans" cxnId="{00198C03-B455-4E04-B23C-ECF558A7120E}">
      <dgm:prSet/>
      <dgm:spPr/>
      <dgm:t>
        <a:bodyPr/>
        <a:lstStyle/>
        <a:p>
          <a:endParaRPr lang="en-US"/>
        </a:p>
      </dgm:t>
    </dgm:pt>
    <dgm:pt modelId="{4FAC05DC-7C3B-44CE-ABD2-A519263CA08A}" type="sibTrans" cxnId="{00198C03-B455-4E04-B23C-ECF558A7120E}">
      <dgm:prSet/>
      <dgm:spPr/>
      <dgm:t>
        <a:bodyPr/>
        <a:lstStyle/>
        <a:p>
          <a:endParaRPr lang="en-US"/>
        </a:p>
      </dgm:t>
    </dgm:pt>
    <dgm:pt modelId="{2F86F0E1-3773-4DB1-992F-65FB02B9EF95}">
      <dgm:prSet/>
      <dgm:spPr/>
      <dgm:t>
        <a:bodyPr/>
        <a:lstStyle/>
        <a:p>
          <a:r>
            <a:rPr lang="is-IS" dirty="0"/>
            <a:t>áhættan á því að Strætó takist ekki að starfrækja almenningssamgöngur vegna mikilvægis samfellu í rekstri Strætó er áhættuþol vegna kjarnaáhættu lágt. </a:t>
          </a:r>
          <a:endParaRPr lang="en-US" dirty="0"/>
        </a:p>
      </dgm:t>
    </dgm:pt>
    <dgm:pt modelId="{42DF8C3E-6430-4978-9CBD-FB15DF8FCEE8}" type="parTrans" cxnId="{C722E87E-8D92-4DFA-9E01-A51C80A4D34D}">
      <dgm:prSet/>
      <dgm:spPr/>
      <dgm:t>
        <a:bodyPr/>
        <a:lstStyle/>
        <a:p>
          <a:endParaRPr lang="en-US"/>
        </a:p>
      </dgm:t>
    </dgm:pt>
    <dgm:pt modelId="{275FA556-9DB1-4722-AD85-2C1DF139325D}" type="sibTrans" cxnId="{C722E87E-8D92-4DFA-9E01-A51C80A4D34D}">
      <dgm:prSet/>
      <dgm:spPr/>
      <dgm:t>
        <a:bodyPr/>
        <a:lstStyle/>
        <a:p>
          <a:endParaRPr lang="en-US"/>
        </a:p>
      </dgm:t>
    </dgm:pt>
    <dgm:pt modelId="{E5E1D018-888D-46F4-95F4-57E9021F96A2}">
      <dgm:prSet/>
      <dgm:spPr/>
      <dgm:t>
        <a:bodyPr/>
        <a:lstStyle/>
        <a:p>
          <a:pPr>
            <a:buFontTx/>
            <a:buNone/>
          </a:pPr>
          <a:r>
            <a:rPr lang="is-IS" b="1" dirty="0"/>
            <a:t>Áhættuviðmið: </a:t>
          </a:r>
          <a:r>
            <a:rPr lang="is-IS" dirty="0"/>
            <a:t>Kjarnaáhætta fylgir kjarnastarfsemi félagsins. </a:t>
          </a:r>
          <a:endParaRPr lang="en-US" dirty="0"/>
        </a:p>
      </dgm:t>
    </dgm:pt>
    <dgm:pt modelId="{7F40A9B0-78C1-4A90-8876-BE2DC94A34DA}" type="parTrans" cxnId="{74EF2AD1-6E48-4AAC-9053-77B3E34BAE52}">
      <dgm:prSet/>
      <dgm:spPr/>
      <dgm:t>
        <a:bodyPr/>
        <a:lstStyle/>
        <a:p>
          <a:endParaRPr lang="en-US"/>
        </a:p>
      </dgm:t>
    </dgm:pt>
    <dgm:pt modelId="{0F6EA7AA-0E08-4769-B0E2-8750CF32E190}" type="sibTrans" cxnId="{74EF2AD1-6E48-4AAC-9053-77B3E34BAE52}">
      <dgm:prSet/>
      <dgm:spPr/>
      <dgm:t>
        <a:bodyPr/>
        <a:lstStyle/>
        <a:p>
          <a:endParaRPr lang="en-US"/>
        </a:p>
      </dgm:t>
    </dgm:pt>
    <dgm:pt modelId="{86B1EECC-85D4-4531-96E8-DF256054F695}">
      <dgm:prSet/>
      <dgm:spPr/>
      <dgm:t>
        <a:bodyPr/>
        <a:lstStyle/>
        <a:p>
          <a:r>
            <a:rPr lang="is-IS" dirty="0"/>
            <a:t>Fjárhagsleg áhætta</a:t>
          </a:r>
          <a:endParaRPr lang="en-US" dirty="0"/>
        </a:p>
      </dgm:t>
    </dgm:pt>
    <dgm:pt modelId="{6D74297D-B08E-4D78-9BCF-5065DE3FF7F9}" type="parTrans" cxnId="{52E62490-7C33-4E6B-931C-1E74DD0C50B6}">
      <dgm:prSet/>
      <dgm:spPr/>
      <dgm:t>
        <a:bodyPr/>
        <a:lstStyle/>
        <a:p>
          <a:endParaRPr lang="en-US"/>
        </a:p>
      </dgm:t>
    </dgm:pt>
    <dgm:pt modelId="{35A4FD10-0AF2-4612-A61C-D533D50207C8}" type="sibTrans" cxnId="{52E62490-7C33-4E6B-931C-1E74DD0C50B6}">
      <dgm:prSet/>
      <dgm:spPr/>
      <dgm:t>
        <a:bodyPr/>
        <a:lstStyle/>
        <a:p>
          <a:endParaRPr lang="en-US"/>
        </a:p>
      </dgm:t>
    </dgm:pt>
    <dgm:pt modelId="{D6AF3C08-3D67-4BAF-9F89-88ED39B87485}">
      <dgm:prSet/>
      <dgm:spPr/>
      <dgm:t>
        <a:bodyPr/>
        <a:lstStyle/>
        <a:p>
          <a:r>
            <a:rPr lang="is-IS" dirty="0"/>
            <a:t>Sveitarfélögin og ríkið fjármagna rekstur Strætó að stærstum hluta og þar af leiðandi er áhættuþol vegna fjárhagslegrar áhættu lágt. </a:t>
          </a:r>
          <a:endParaRPr lang="en-US" dirty="0"/>
        </a:p>
      </dgm:t>
    </dgm:pt>
    <dgm:pt modelId="{738E85E4-0935-4BB7-B6AB-944743844957}" type="parTrans" cxnId="{5CD52CC2-FB00-4E7C-B6BF-576B1720A13F}">
      <dgm:prSet/>
      <dgm:spPr/>
      <dgm:t>
        <a:bodyPr/>
        <a:lstStyle/>
        <a:p>
          <a:endParaRPr lang="en-US"/>
        </a:p>
      </dgm:t>
    </dgm:pt>
    <dgm:pt modelId="{4BD0E6CF-9169-4577-AA69-9139B7C08BB2}" type="sibTrans" cxnId="{5CD52CC2-FB00-4E7C-B6BF-576B1720A13F}">
      <dgm:prSet/>
      <dgm:spPr/>
      <dgm:t>
        <a:bodyPr/>
        <a:lstStyle/>
        <a:p>
          <a:endParaRPr lang="en-US"/>
        </a:p>
      </dgm:t>
    </dgm:pt>
    <dgm:pt modelId="{E3EE1C0B-8BC8-494A-9B31-35A5ADCBFB7D}">
      <dgm:prSet/>
      <dgm:spPr/>
      <dgm:t>
        <a:bodyPr/>
        <a:lstStyle/>
        <a:p>
          <a:r>
            <a:rPr lang="is-IS" b="1" dirty="0"/>
            <a:t>Áhættuviðmið: </a:t>
          </a:r>
          <a:r>
            <a:rPr lang="is-IS" dirty="0"/>
            <a:t>Stefnt skal að því að lágmarka fjárhagslega áhættu. </a:t>
          </a:r>
          <a:endParaRPr lang="en-US" dirty="0"/>
        </a:p>
      </dgm:t>
    </dgm:pt>
    <dgm:pt modelId="{B4AC1180-D092-491B-91E1-0440C3E8F3A3}" type="parTrans" cxnId="{5198B385-1B9E-4523-BBD6-55B67A915479}">
      <dgm:prSet/>
      <dgm:spPr/>
      <dgm:t>
        <a:bodyPr/>
        <a:lstStyle/>
        <a:p>
          <a:endParaRPr lang="en-US"/>
        </a:p>
      </dgm:t>
    </dgm:pt>
    <dgm:pt modelId="{088FACB6-A18F-446F-B290-E1ED7B617A92}" type="sibTrans" cxnId="{5198B385-1B9E-4523-BBD6-55B67A915479}">
      <dgm:prSet/>
      <dgm:spPr/>
      <dgm:t>
        <a:bodyPr/>
        <a:lstStyle/>
        <a:p>
          <a:endParaRPr lang="en-US"/>
        </a:p>
      </dgm:t>
    </dgm:pt>
    <dgm:pt modelId="{5E5F6D8B-CE4B-41FB-BC9D-13A2BDD4C61C}">
      <dgm:prSet/>
      <dgm:spPr/>
      <dgm:t>
        <a:bodyPr/>
        <a:lstStyle/>
        <a:p>
          <a:r>
            <a:rPr lang="is-IS" b="1" dirty="0"/>
            <a:t>Rekstraráhætta</a:t>
          </a:r>
          <a:endParaRPr lang="en-US" dirty="0"/>
        </a:p>
      </dgm:t>
    </dgm:pt>
    <dgm:pt modelId="{F6E29EAF-103F-4286-ABF0-A743490AEC77}" type="parTrans" cxnId="{9E9943E4-CB28-4D91-AD5B-5C7332CBA0F9}">
      <dgm:prSet/>
      <dgm:spPr/>
      <dgm:t>
        <a:bodyPr/>
        <a:lstStyle/>
        <a:p>
          <a:endParaRPr lang="en-US"/>
        </a:p>
      </dgm:t>
    </dgm:pt>
    <dgm:pt modelId="{7BAC4805-D5F1-405E-883A-5C4B7490748F}" type="sibTrans" cxnId="{9E9943E4-CB28-4D91-AD5B-5C7332CBA0F9}">
      <dgm:prSet/>
      <dgm:spPr/>
      <dgm:t>
        <a:bodyPr/>
        <a:lstStyle/>
        <a:p>
          <a:endParaRPr lang="en-US"/>
        </a:p>
      </dgm:t>
    </dgm:pt>
    <dgm:pt modelId="{9EE30F70-8E61-4D88-AD55-6744AA8EAD90}">
      <dgm:prSet/>
      <dgm:spPr/>
      <dgm:t>
        <a:bodyPr/>
        <a:lstStyle/>
        <a:p>
          <a:r>
            <a:rPr lang="is-IS" b="1" dirty="0"/>
            <a:t>Áhættuviðmið: </a:t>
          </a:r>
          <a:r>
            <a:rPr lang="is-IS" dirty="0"/>
            <a:t>Draga skal úr rekstrarlegri áhættu.</a:t>
          </a:r>
          <a:endParaRPr lang="en-US" dirty="0"/>
        </a:p>
      </dgm:t>
    </dgm:pt>
    <dgm:pt modelId="{1409C010-A127-4465-9FC2-AC5201F2C11B}" type="parTrans" cxnId="{B04B6DFE-F021-42AE-BC61-10261691E664}">
      <dgm:prSet/>
      <dgm:spPr/>
      <dgm:t>
        <a:bodyPr/>
        <a:lstStyle/>
        <a:p>
          <a:endParaRPr lang="en-US"/>
        </a:p>
      </dgm:t>
    </dgm:pt>
    <dgm:pt modelId="{45C23AAE-E0F8-432E-99A0-7E58B89DAFC9}" type="sibTrans" cxnId="{B04B6DFE-F021-42AE-BC61-10261691E664}">
      <dgm:prSet/>
      <dgm:spPr/>
      <dgm:t>
        <a:bodyPr/>
        <a:lstStyle/>
        <a:p>
          <a:endParaRPr lang="en-US"/>
        </a:p>
      </dgm:t>
    </dgm:pt>
    <dgm:pt modelId="{E0638054-1087-4E06-A38D-A8AF663B6022}">
      <dgm:prSet/>
      <dgm:spPr/>
      <dgm:t>
        <a:bodyPr/>
        <a:lstStyle/>
        <a:p>
          <a:r>
            <a:rPr lang="is-IS" dirty="0"/>
            <a:t> Áhættuþol rekstraráhættu er lágt í ljósi mikilvægis rekstursins og eðli starfseminnar. </a:t>
          </a:r>
          <a:endParaRPr lang="en-US" dirty="0"/>
        </a:p>
      </dgm:t>
    </dgm:pt>
    <dgm:pt modelId="{A68B9B54-56E4-4807-B726-33DBE3024E13}" type="parTrans" cxnId="{B8455C74-1A91-4FA9-9A72-C4CEE3C88420}">
      <dgm:prSet/>
      <dgm:spPr/>
      <dgm:t>
        <a:bodyPr/>
        <a:lstStyle/>
        <a:p>
          <a:endParaRPr lang="en-US"/>
        </a:p>
      </dgm:t>
    </dgm:pt>
    <dgm:pt modelId="{0AF6DA67-BB7A-43FF-92DC-659BD6275388}" type="sibTrans" cxnId="{B8455C74-1A91-4FA9-9A72-C4CEE3C88420}">
      <dgm:prSet/>
      <dgm:spPr/>
      <dgm:t>
        <a:bodyPr/>
        <a:lstStyle/>
        <a:p>
          <a:endParaRPr lang="en-US"/>
        </a:p>
      </dgm:t>
    </dgm:pt>
    <dgm:pt modelId="{56BBE2C8-52DA-4A05-895B-89E5865F59F5}">
      <dgm:prSet/>
      <dgm:spPr/>
      <dgm:t>
        <a:bodyPr/>
        <a:lstStyle/>
        <a:p>
          <a:endParaRPr lang="en-US" dirty="0"/>
        </a:p>
      </dgm:t>
    </dgm:pt>
    <dgm:pt modelId="{84BEFC14-8A73-478A-99C9-0F2975E3A262}" type="parTrans" cxnId="{F2B955EF-AE33-49B5-81C3-5AD5C320D5CA}">
      <dgm:prSet/>
      <dgm:spPr/>
      <dgm:t>
        <a:bodyPr/>
        <a:lstStyle/>
        <a:p>
          <a:endParaRPr lang="en-US"/>
        </a:p>
      </dgm:t>
    </dgm:pt>
    <dgm:pt modelId="{C3EBE4CE-B1B3-4EB5-95DB-703BDA6BC7FF}" type="sibTrans" cxnId="{F2B955EF-AE33-49B5-81C3-5AD5C320D5CA}">
      <dgm:prSet/>
      <dgm:spPr/>
      <dgm:t>
        <a:bodyPr/>
        <a:lstStyle/>
        <a:p>
          <a:endParaRPr lang="en-US"/>
        </a:p>
      </dgm:t>
    </dgm:pt>
    <dgm:pt modelId="{2CFE9BD7-B10E-454A-B4A0-341EBB5889DC}">
      <dgm:prSet/>
      <dgm:spPr/>
      <dgm:t>
        <a:bodyPr/>
        <a:lstStyle/>
        <a:p>
          <a:endParaRPr lang="en-US" dirty="0"/>
        </a:p>
      </dgm:t>
    </dgm:pt>
    <dgm:pt modelId="{0BDA1995-7796-457A-BA46-9F0B68484DBD}" type="parTrans" cxnId="{3F6A9FA9-E4F8-4A1F-B641-9C19FCE6746C}">
      <dgm:prSet/>
      <dgm:spPr/>
      <dgm:t>
        <a:bodyPr/>
        <a:lstStyle/>
        <a:p>
          <a:endParaRPr lang="en-US"/>
        </a:p>
      </dgm:t>
    </dgm:pt>
    <dgm:pt modelId="{ED715956-7831-4990-A3C8-A083ADA32455}" type="sibTrans" cxnId="{3F6A9FA9-E4F8-4A1F-B641-9C19FCE6746C}">
      <dgm:prSet/>
      <dgm:spPr/>
      <dgm:t>
        <a:bodyPr/>
        <a:lstStyle/>
        <a:p>
          <a:endParaRPr lang="en-US"/>
        </a:p>
      </dgm:t>
    </dgm:pt>
    <dgm:pt modelId="{2A5381EC-C77F-4081-AC31-E549EEDF68CB}">
      <dgm:prSet/>
      <dgm:spPr/>
      <dgm:t>
        <a:bodyPr/>
        <a:lstStyle/>
        <a:p>
          <a:endParaRPr lang="en-US" dirty="0"/>
        </a:p>
      </dgm:t>
    </dgm:pt>
    <dgm:pt modelId="{FB55BC06-19DE-4E50-9017-E498BABF7D02}" type="parTrans" cxnId="{362E087B-55E1-41D4-AE49-272FB7298113}">
      <dgm:prSet/>
      <dgm:spPr/>
      <dgm:t>
        <a:bodyPr/>
        <a:lstStyle/>
        <a:p>
          <a:endParaRPr lang="en-US"/>
        </a:p>
      </dgm:t>
    </dgm:pt>
    <dgm:pt modelId="{4975910E-EEA0-482A-B9F8-63784D945E39}" type="sibTrans" cxnId="{362E087B-55E1-41D4-AE49-272FB7298113}">
      <dgm:prSet/>
      <dgm:spPr/>
      <dgm:t>
        <a:bodyPr/>
        <a:lstStyle/>
        <a:p>
          <a:endParaRPr lang="en-US"/>
        </a:p>
      </dgm:t>
    </dgm:pt>
    <dgm:pt modelId="{C95DD8EE-E31B-4EDE-961C-49CE14E6E4A9}">
      <dgm:prSet/>
      <dgm:spPr/>
      <dgm:t>
        <a:bodyPr/>
        <a:lstStyle/>
        <a:p>
          <a:endParaRPr lang="en-US" dirty="0"/>
        </a:p>
      </dgm:t>
    </dgm:pt>
    <dgm:pt modelId="{9F866565-EF25-4ED3-8D63-ADA2C0D92111}" type="parTrans" cxnId="{8B9CFB61-C0BF-443F-AD23-3AD340A4DC67}">
      <dgm:prSet/>
      <dgm:spPr/>
      <dgm:t>
        <a:bodyPr/>
        <a:lstStyle/>
        <a:p>
          <a:endParaRPr lang="en-US"/>
        </a:p>
      </dgm:t>
    </dgm:pt>
    <dgm:pt modelId="{FBB44820-7AD2-4B44-88A2-7C4A890336D5}" type="sibTrans" cxnId="{8B9CFB61-C0BF-443F-AD23-3AD340A4DC67}">
      <dgm:prSet/>
      <dgm:spPr/>
      <dgm:t>
        <a:bodyPr/>
        <a:lstStyle/>
        <a:p>
          <a:endParaRPr lang="en-US"/>
        </a:p>
      </dgm:t>
    </dgm:pt>
    <dgm:pt modelId="{B3F4C48F-4D70-4B35-953E-1D32B43C2A87}">
      <dgm:prSet/>
      <dgm:spPr/>
      <dgm:t>
        <a:bodyPr/>
        <a:lstStyle/>
        <a:p>
          <a:endParaRPr lang="en-US" dirty="0"/>
        </a:p>
      </dgm:t>
    </dgm:pt>
    <dgm:pt modelId="{2E831AFB-554A-42E3-ABFB-38EB86452BA2}" type="parTrans" cxnId="{A0BE3A39-DF64-442A-B412-2F436110FDAB}">
      <dgm:prSet/>
      <dgm:spPr/>
      <dgm:t>
        <a:bodyPr/>
        <a:lstStyle/>
        <a:p>
          <a:endParaRPr lang="en-US"/>
        </a:p>
      </dgm:t>
    </dgm:pt>
    <dgm:pt modelId="{8294F7CE-82DC-4F37-9851-E08341EB9EAB}" type="sibTrans" cxnId="{A0BE3A39-DF64-442A-B412-2F436110FDAB}">
      <dgm:prSet/>
      <dgm:spPr/>
      <dgm:t>
        <a:bodyPr/>
        <a:lstStyle/>
        <a:p>
          <a:endParaRPr lang="en-US"/>
        </a:p>
      </dgm:t>
    </dgm:pt>
    <dgm:pt modelId="{CA09D487-976D-4D7D-8A0A-7EDC51DB3934}">
      <dgm:prSet/>
      <dgm:spPr/>
      <dgm:t>
        <a:bodyPr/>
        <a:lstStyle/>
        <a:p>
          <a:endParaRPr lang="en-US" dirty="0"/>
        </a:p>
      </dgm:t>
    </dgm:pt>
    <dgm:pt modelId="{B72EE4E6-E2DD-49FD-9991-1E836E77E121}" type="parTrans" cxnId="{F301F41D-799C-41F8-8D2D-2B92515EFB9A}">
      <dgm:prSet/>
      <dgm:spPr/>
      <dgm:t>
        <a:bodyPr/>
        <a:lstStyle/>
        <a:p>
          <a:endParaRPr lang="en-US"/>
        </a:p>
      </dgm:t>
    </dgm:pt>
    <dgm:pt modelId="{70A120CD-5B25-4834-B082-EB108CFFAF1A}" type="sibTrans" cxnId="{F301F41D-799C-41F8-8D2D-2B92515EFB9A}">
      <dgm:prSet/>
      <dgm:spPr/>
      <dgm:t>
        <a:bodyPr/>
        <a:lstStyle/>
        <a:p>
          <a:endParaRPr lang="en-US"/>
        </a:p>
      </dgm:t>
    </dgm:pt>
    <dgm:pt modelId="{E3B928F3-C97F-4D90-8A87-019AE9023C70}">
      <dgm:prSet/>
      <dgm:spPr/>
      <dgm:t>
        <a:bodyPr/>
        <a:lstStyle/>
        <a:p>
          <a:endParaRPr lang="en-US" dirty="0"/>
        </a:p>
      </dgm:t>
    </dgm:pt>
    <dgm:pt modelId="{FEC75A59-B572-4714-9C81-C36C41173436}" type="parTrans" cxnId="{8C89F37B-C72E-4D0A-954E-80B2C10BDFFE}">
      <dgm:prSet/>
      <dgm:spPr/>
      <dgm:t>
        <a:bodyPr/>
        <a:lstStyle/>
        <a:p>
          <a:endParaRPr lang="en-US"/>
        </a:p>
      </dgm:t>
    </dgm:pt>
    <dgm:pt modelId="{4364F02A-B017-4895-9C32-8725141ADF5C}" type="sibTrans" cxnId="{8C89F37B-C72E-4D0A-954E-80B2C10BDFFE}">
      <dgm:prSet/>
      <dgm:spPr/>
      <dgm:t>
        <a:bodyPr/>
        <a:lstStyle/>
        <a:p>
          <a:endParaRPr lang="en-US"/>
        </a:p>
      </dgm:t>
    </dgm:pt>
    <dgm:pt modelId="{7203F3BA-80B1-4349-82BC-88B6369AE80D}">
      <dgm:prSet/>
      <dgm:spPr/>
      <dgm:t>
        <a:bodyPr/>
        <a:lstStyle/>
        <a:p>
          <a:endParaRPr lang="en-US" dirty="0"/>
        </a:p>
      </dgm:t>
    </dgm:pt>
    <dgm:pt modelId="{5CD7E23B-B63E-4A33-9EEF-9DD101FF2962}" type="parTrans" cxnId="{6F5FC9DC-15E9-4CEB-B170-EBBF0A5DEE6A}">
      <dgm:prSet/>
      <dgm:spPr/>
      <dgm:t>
        <a:bodyPr/>
        <a:lstStyle/>
        <a:p>
          <a:endParaRPr lang="en-US"/>
        </a:p>
      </dgm:t>
    </dgm:pt>
    <dgm:pt modelId="{F9C2331F-DED7-4D48-B238-5D191AE2C6F1}" type="sibTrans" cxnId="{6F5FC9DC-15E9-4CEB-B170-EBBF0A5DEE6A}">
      <dgm:prSet/>
      <dgm:spPr/>
      <dgm:t>
        <a:bodyPr/>
        <a:lstStyle/>
        <a:p>
          <a:endParaRPr lang="en-US"/>
        </a:p>
      </dgm:t>
    </dgm:pt>
    <dgm:pt modelId="{D0A74F62-A003-4339-89D5-5BF89EA91179}">
      <dgm:prSet/>
      <dgm:spPr/>
      <dgm:t>
        <a:bodyPr/>
        <a:lstStyle/>
        <a:p>
          <a:endParaRPr lang="en-US" dirty="0"/>
        </a:p>
      </dgm:t>
    </dgm:pt>
    <dgm:pt modelId="{B446DF63-D925-44DA-8665-9506DB7215A2}" type="parTrans" cxnId="{C42330FF-C17A-433E-8DE2-90FD1D62D9E0}">
      <dgm:prSet/>
      <dgm:spPr/>
      <dgm:t>
        <a:bodyPr/>
        <a:lstStyle/>
        <a:p>
          <a:endParaRPr lang="en-US"/>
        </a:p>
      </dgm:t>
    </dgm:pt>
    <dgm:pt modelId="{5A3EB57D-7DD8-4315-A49D-916BBBE14694}" type="sibTrans" cxnId="{C42330FF-C17A-433E-8DE2-90FD1D62D9E0}">
      <dgm:prSet/>
      <dgm:spPr/>
      <dgm:t>
        <a:bodyPr/>
        <a:lstStyle/>
        <a:p>
          <a:endParaRPr lang="en-US"/>
        </a:p>
      </dgm:t>
    </dgm:pt>
    <dgm:pt modelId="{C243EC62-7F2C-40AD-AED6-FB761D199E42}" type="pres">
      <dgm:prSet presAssocID="{817B79D6-3E22-459F-93F7-1C3B1A4F9906}" presName="Name0" presStyleCnt="0">
        <dgm:presLayoutVars>
          <dgm:dir/>
          <dgm:animLvl val="lvl"/>
          <dgm:resizeHandles val="exact"/>
        </dgm:presLayoutVars>
      </dgm:prSet>
      <dgm:spPr/>
    </dgm:pt>
    <dgm:pt modelId="{B570DAC7-87A8-49AF-926F-6B938B43C6AA}" type="pres">
      <dgm:prSet presAssocID="{09D2DE83-CE52-4048-B748-10C79AB1A3E3}" presName="composite" presStyleCnt="0"/>
      <dgm:spPr/>
    </dgm:pt>
    <dgm:pt modelId="{E429FF40-E9B5-436F-87F5-7A7A0286AE4B}" type="pres">
      <dgm:prSet presAssocID="{09D2DE83-CE52-4048-B748-10C79AB1A3E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EB0A376-7AF4-4163-90D6-D703A3F39C3A}" type="pres">
      <dgm:prSet presAssocID="{09D2DE83-CE52-4048-B748-10C79AB1A3E3}" presName="desTx" presStyleLbl="alignAccFollowNode1" presStyleIdx="0" presStyleCnt="3">
        <dgm:presLayoutVars>
          <dgm:bulletEnabled val="1"/>
        </dgm:presLayoutVars>
      </dgm:prSet>
      <dgm:spPr/>
    </dgm:pt>
    <dgm:pt modelId="{E07DAB6F-BFA8-40AF-8C96-556B6EC0CD49}" type="pres">
      <dgm:prSet presAssocID="{4FAC05DC-7C3B-44CE-ABD2-A519263CA08A}" presName="space" presStyleCnt="0"/>
      <dgm:spPr/>
    </dgm:pt>
    <dgm:pt modelId="{A3A9ABFB-2334-4B00-BA14-297106270C3B}" type="pres">
      <dgm:prSet presAssocID="{86B1EECC-85D4-4531-96E8-DF256054F695}" presName="composite" presStyleCnt="0"/>
      <dgm:spPr/>
    </dgm:pt>
    <dgm:pt modelId="{8B2F2E4C-496F-4E62-A219-684418F75581}" type="pres">
      <dgm:prSet presAssocID="{86B1EECC-85D4-4531-96E8-DF256054F6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B0F10D3-E618-4D39-8598-DF8E7CB5F51D}" type="pres">
      <dgm:prSet presAssocID="{86B1EECC-85D4-4531-96E8-DF256054F695}" presName="desTx" presStyleLbl="alignAccFollowNode1" presStyleIdx="1" presStyleCnt="3">
        <dgm:presLayoutVars>
          <dgm:bulletEnabled val="1"/>
        </dgm:presLayoutVars>
      </dgm:prSet>
      <dgm:spPr/>
    </dgm:pt>
    <dgm:pt modelId="{ACF740D2-B943-46F8-9378-9B98FEEAFDDD}" type="pres">
      <dgm:prSet presAssocID="{35A4FD10-0AF2-4612-A61C-D533D50207C8}" presName="space" presStyleCnt="0"/>
      <dgm:spPr/>
    </dgm:pt>
    <dgm:pt modelId="{3F2F61BD-86B8-4F4D-BD4F-3369FF177DAA}" type="pres">
      <dgm:prSet presAssocID="{5E5F6D8B-CE4B-41FB-BC9D-13A2BDD4C61C}" presName="composite" presStyleCnt="0"/>
      <dgm:spPr/>
    </dgm:pt>
    <dgm:pt modelId="{87208CA0-67CA-4292-A11C-98C4D9E91920}" type="pres">
      <dgm:prSet presAssocID="{5E5F6D8B-CE4B-41FB-BC9D-13A2BDD4C61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FD591EB-4B1E-4AAE-8D86-F48CBED7048D}" type="pres">
      <dgm:prSet presAssocID="{5E5F6D8B-CE4B-41FB-BC9D-13A2BDD4C61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0198C03-B455-4E04-B23C-ECF558A7120E}" srcId="{817B79D6-3E22-459F-93F7-1C3B1A4F9906}" destId="{09D2DE83-CE52-4048-B748-10C79AB1A3E3}" srcOrd="0" destOrd="0" parTransId="{D73A2CE5-CCCD-4022-A290-3AB3B6B1F1FF}" sibTransId="{4FAC05DC-7C3B-44CE-ABD2-A519263CA08A}"/>
    <dgm:cxn modelId="{E53E9912-F35E-44E0-9019-0BC3CD47ECC6}" type="presOf" srcId="{5E5F6D8B-CE4B-41FB-BC9D-13A2BDD4C61C}" destId="{87208CA0-67CA-4292-A11C-98C4D9E91920}" srcOrd="0" destOrd="0" presId="urn:microsoft.com/office/officeart/2005/8/layout/hList1"/>
    <dgm:cxn modelId="{F301F41D-799C-41F8-8D2D-2B92515EFB9A}" srcId="{86B1EECC-85D4-4531-96E8-DF256054F695}" destId="{CA09D487-976D-4D7D-8A0A-7EDC51DB3934}" srcOrd="1" destOrd="0" parTransId="{B72EE4E6-E2DD-49FD-9991-1E836E77E121}" sibTransId="{70A120CD-5B25-4834-B082-EB108CFFAF1A}"/>
    <dgm:cxn modelId="{AAB4E529-319F-4FBE-9D44-D748FB1A9530}" type="presOf" srcId="{E5E1D018-888D-46F4-95F4-57E9021F96A2}" destId="{AEB0A376-7AF4-4163-90D6-D703A3F39C3A}" srcOrd="0" destOrd="3" presId="urn:microsoft.com/office/officeart/2005/8/layout/hList1"/>
    <dgm:cxn modelId="{C611E92B-8E5B-4C77-BCEE-CE4D8829327B}" type="presOf" srcId="{2F86F0E1-3773-4DB1-992F-65FB02B9EF95}" destId="{AEB0A376-7AF4-4163-90D6-D703A3F39C3A}" srcOrd="0" destOrd="0" presId="urn:microsoft.com/office/officeart/2005/8/layout/hList1"/>
    <dgm:cxn modelId="{60B4CC31-5450-44FC-998A-DD68B6DD97DE}" type="presOf" srcId="{E0638054-1087-4E06-A38D-A8AF663B6022}" destId="{0FD591EB-4B1E-4AAE-8D86-F48CBED7048D}" srcOrd="0" destOrd="0" presId="urn:microsoft.com/office/officeart/2005/8/layout/hList1"/>
    <dgm:cxn modelId="{A0BE3A39-DF64-442A-B412-2F436110FDAB}" srcId="{5E5F6D8B-CE4B-41FB-BC9D-13A2BDD4C61C}" destId="{B3F4C48F-4D70-4B35-953E-1D32B43C2A87}" srcOrd="4" destOrd="0" parTransId="{2E831AFB-554A-42E3-ABFB-38EB86452BA2}" sibTransId="{8294F7CE-82DC-4F37-9851-E08341EB9EAB}"/>
    <dgm:cxn modelId="{BD26BC39-9612-482B-B314-43B42217F725}" type="presOf" srcId="{86B1EECC-85D4-4531-96E8-DF256054F695}" destId="{8B2F2E4C-496F-4E62-A219-684418F75581}" srcOrd="0" destOrd="0" presId="urn:microsoft.com/office/officeart/2005/8/layout/hList1"/>
    <dgm:cxn modelId="{D79FD561-2FA6-4E90-B109-E10E59EF2718}" type="presOf" srcId="{C95DD8EE-E31B-4EDE-961C-49CE14E6E4A9}" destId="{0FD591EB-4B1E-4AAE-8D86-F48CBED7048D}" srcOrd="0" destOrd="2" presId="urn:microsoft.com/office/officeart/2005/8/layout/hList1"/>
    <dgm:cxn modelId="{8B9CFB61-C0BF-443F-AD23-3AD340A4DC67}" srcId="{5E5F6D8B-CE4B-41FB-BC9D-13A2BDD4C61C}" destId="{C95DD8EE-E31B-4EDE-961C-49CE14E6E4A9}" srcOrd="2" destOrd="0" parTransId="{9F866565-EF25-4ED3-8D63-ADA2C0D92111}" sibTransId="{FBB44820-7AD2-4B44-88A2-7C4A890336D5}"/>
    <dgm:cxn modelId="{F002F343-F3BF-4766-B211-DF074D229DEF}" type="presOf" srcId="{D0A74F62-A003-4339-89D5-5BF89EA91179}" destId="{0FD591EB-4B1E-4AAE-8D86-F48CBED7048D}" srcOrd="0" destOrd="3" presId="urn:microsoft.com/office/officeart/2005/8/layout/hList1"/>
    <dgm:cxn modelId="{E75AD46C-17EE-426E-8FED-D24C9DD777EE}" type="presOf" srcId="{D6AF3C08-3D67-4BAF-9F89-88ED39B87485}" destId="{6B0F10D3-E618-4D39-8598-DF8E7CB5F51D}" srcOrd="0" destOrd="0" presId="urn:microsoft.com/office/officeart/2005/8/layout/hList1"/>
    <dgm:cxn modelId="{C6AA3E4E-740B-47A3-815E-FEE6EA3A38E0}" type="presOf" srcId="{B3F4C48F-4D70-4B35-953E-1D32B43C2A87}" destId="{0FD591EB-4B1E-4AAE-8D86-F48CBED7048D}" srcOrd="0" destOrd="4" presId="urn:microsoft.com/office/officeart/2005/8/layout/hList1"/>
    <dgm:cxn modelId="{B8455C74-1A91-4FA9-9A72-C4CEE3C88420}" srcId="{5E5F6D8B-CE4B-41FB-BC9D-13A2BDD4C61C}" destId="{E0638054-1087-4E06-A38D-A8AF663B6022}" srcOrd="0" destOrd="0" parTransId="{A68B9B54-56E4-4807-B726-33DBE3024E13}" sibTransId="{0AF6DA67-BB7A-43FF-92DC-659BD6275388}"/>
    <dgm:cxn modelId="{362E087B-55E1-41D4-AE49-272FB7298113}" srcId="{5E5F6D8B-CE4B-41FB-BC9D-13A2BDD4C61C}" destId="{2A5381EC-C77F-4081-AC31-E549EEDF68CB}" srcOrd="1" destOrd="0" parTransId="{FB55BC06-19DE-4E50-9017-E498BABF7D02}" sibTransId="{4975910E-EEA0-482A-B9F8-63784D945E39}"/>
    <dgm:cxn modelId="{94EC277B-3199-4C05-9C80-180E6F3957CF}" type="presOf" srcId="{9EE30F70-8E61-4D88-AD55-6744AA8EAD90}" destId="{0FD591EB-4B1E-4AAE-8D86-F48CBED7048D}" srcOrd="0" destOrd="5" presId="urn:microsoft.com/office/officeart/2005/8/layout/hList1"/>
    <dgm:cxn modelId="{8C89F37B-C72E-4D0A-954E-80B2C10BDFFE}" srcId="{86B1EECC-85D4-4531-96E8-DF256054F695}" destId="{E3B928F3-C97F-4D90-8A87-019AE9023C70}" srcOrd="2" destOrd="0" parTransId="{FEC75A59-B572-4714-9C81-C36C41173436}" sibTransId="{4364F02A-B017-4895-9C32-8725141ADF5C}"/>
    <dgm:cxn modelId="{C722E87E-8D92-4DFA-9E01-A51C80A4D34D}" srcId="{09D2DE83-CE52-4048-B748-10C79AB1A3E3}" destId="{2F86F0E1-3773-4DB1-992F-65FB02B9EF95}" srcOrd="0" destOrd="0" parTransId="{42DF8C3E-6430-4978-9CBD-FB15DF8FCEE8}" sibTransId="{275FA556-9DB1-4722-AD85-2C1DF139325D}"/>
    <dgm:cxn modelId="{7D804E84-1AFE-4EC7-A27C-CB2DDCB5A36A}" type="presOf" srcId="{09D2DE83-CE52-4048-B748-10C79AB1A3E3}" destId="{E429FF40-E9B5-436F-87F5-7A7A0286AE4B}" srcOrd="0" destOrd="0" presId="urn:microsoft.com/office/officeart/2005/8/layout/hList1"/>
    <dgm:cxn modelId="{5198B385-1B9E-4523-BBD6-55B67A915479}" srcId="{86B1EECC-85D4-4531-96E8-DF256054F695}" destId="{E3EE1C0B-8BC8-494A-9B31-35A5ADCBFB7D}" srcOrd="4" destOrd="0" parTransId="{B4AC1180-D092-491B-91E1-0440C3E8F3A3}" sibTransId="{088FACB6-A18F-446F-B290-E1ED7B617A92}"/>
    <dgm:cxn modelId="{AA1FBA85-5E9A-4C43-B690-0A14726D61DE}" type="presOf" srcId="{2A5381EC-C77F-4081-AC31-E549EEDF68CB}" destId="{0FD591EB-4B1E-4AAE-8D86-F48CBED7048D}" srcOrd="0" destOrd="1" presId="urn:microsoft.com/office/officeart/2005/8/layout/hList1"/>
    <dgm:cxn modelId="{52E62490-7C33-4E6B-931C-1E74DD0C50B6}" srcId="{817B79D6-3E22-459F-93F7-1C3B1A4F9906}" destId="{86B1EECC-85D4-4531-96E8-DF256054F695}" srcOrd="1" destOrd="0" parTransId="{6D74297D-B08E-4D78-9BCF-5065DE3FF7F9}" sibTransId="{35A4FD10-0AF2-4612-A61C-D533D50207C8}"/>
    <dgm:cxn modelId="{9625D59D-3966-4CD0-83D1-C43C0563DEB7}" type="presOf" srcId="{56BBE2C8-52DA-4A05-895B-89E5865F59F5}" destId="{AEB0A376-7AF4-4163-90D6-D703A3F39C3A}" srcOrd="0" destOrd="2" presId="urn:microsoft.com/office/officeart/2005/8/layout/hList1"/>
    <dgm:cxn modelId="{6ABCE4A2-A655-4CEA-B27B-8E64C655AD47}" type="presOf" srcId="{E3B928F3-C97F-4D90-8A87-019AE9023C70}" destId="{6B0F10D3-E618-4D39-8598-DF8E7CB5F51D}" srcOrd="0" destOrd="2" presId="urn:microsoft.com/office/officeart/2005/8/layout/hList1"/>
    <dgm:cxn modelId="{3F6A9FA9-E4F8-4A1F-B641-9C19FCE6746C}" srcId="{86B1EECC-85D4-4531-96E8-DF256054F695}" destId="{2CFE9BD7-B10E-454A-B4A0-341EBB5889DC}" srcOrd="3" destOrd="0" parTransId="{0BDA1995-7796-457A-BA46-9F0B68484DBD}" sibTransId="{ED715956-7831-4990-A3C8-A083ADA32455}"/>
    <dgm:cxn modelId="{191679BA-0AC4-4ED2-9263-D80B714EC66C}" type="presOf" srcId="{CA09D487-976D-4D7D-8A0A-7EDC51DB3934}" destId="{6B0F10D3-E618-4D39-8598-DF8E7CB5F51D}" srcOrd="0" destOrd="1" presId="urn:microsoft.com/office/officeart/2005/8/layout/hList1"/>
    <dgm:cxn modelId="{0DA2BFBB-FE3D-4FAB-999D-EAD68E7DC490}" type="presOf" srcId="{E3EE1C0B-8BC8-494A-9B31-35A5ADCBFB7D}" destId="{6B0F10D3-E618-4D39-8598-DF8E7CB5F51D}" srcOrd="0" destOrd="4" presId="urn:microsoft.com/office/officeart/2005/8/layout/hList1"/>
    <dgm:cxn modelId="{5CD52CC2-FB00-4E7C-B6BF-576B1720A13F}" srcId="{86B1EECC-85D4-4531-96E8-DF256054F695}" destId="{D6AF3C08-3D67-4BAF-9F89-88ED39B87485}" srcOrd="0" destOrd="0" parTransId="{738E85E4-0935-4BB7-B6AB-944743844957}" sibTransId="{4BD0E6CF-9169-4577-AA69-9139B7C08BB2}"/>
    <dgm:cxn modelId="{BC0C7BD0-B88B-4875-AA6C-FA95E747C909}" type="presOf" srcId="{2CFE9BD7-B10E-454A-B4A0-341EBB5889DC}" destId="{6B0F10D3-E618-4D39-8598-DF8E7CB5F51D}" srcOrd="0" destOrd="3" presId="urn:microsoft.com/office/officeart/2005/8/layout/hList1"/>
    <dgm:cxn modelId="{74EF2AD1-6E48-4AAC-9053-77B3E34BAE52}" srcId="{09D2DE83-CE52-4048-B748-10C79AB1A3E3}" destId="{E5E1D018-888D-46F4-95F4-57E9021F96A2}" srcOrd="3" destOrd="0" parTransId="{7F40A9B0-78C1-4A90-8876-BE2DC94A34DA}" sibTransId="{0F6EA7AA-0E08-4769-B0E2-8750CF32E190}"/>
    <dgm:cxn modelId="{6F5FC9DC-15E9-4CEB-B170-EBBF0A5DEE6A}" srcId="{09D2DE83-CE52-4048-B748-10C79AB1A3E3}" destId="{7203F3BA-80B1-4349-82BC-88B6369AE80D}" srcOrd="1" destOrd="0" parTransId="{5CD7E23B-B63E-4A33-9EEF-9DD101FF2962}" sibTransId="{F9C2331F-DED7-4D48-B238-5D191AE2C6F1}"/>
    <dgm:cxn modelId="{9E9943E4-CB28-4D91-AD5B-5C7332CBA0F9}" srcId="{817B79D6-3E22-459F-93F7-1C3B1A4F9906}" destId="{5E5F6D8B-CE4B-41FB-BC9D-13A2BDD4C61C}" srcOrd="2" destOrd="0" parTransId="{F6E29EAF-103F-4286-ABF0-A743490AEC77}" sibTransId="{7BAC4805-D5F1-405E-883A-5C4B7490748F}"/>
    <dgm:cxn modelId="{DD87CDE4-B76C-4463-A7B8-8B0519B177DB}" type="presOf" srcId="{7203F3BA-80B1-4349-82BC-88B6369AE80D}" destId="{AEB0A376-7AF4-4163-90D6-D703A3F39C3A}" srcOrd="0" destOrd="1" presId="urn:microsoft.com/office/officeart/2005/8/layout/hList1"/>
    <dgm:cxn modelId="{A5B332EC-FA21-4440-A178-910C8625FE4F}" type="presOf" srcId="{817B79D6-3E22-459F-93F7-1C3B1A4F9906}" destId="{C243EC62-7F2C-40AD-AED6-FB761D199E42}" srcOrd="0" destOrd="0" presId="urn:microsoft.com/office/officeart/2005/8/layout/hList1"/>
    <dgm:cxn modelId="{F2B955EF-AE33-49B5-81C3-5AD5C320D5CA}" srcId="{09D2DE83-CE52-4048-B748-10C79AB1A3E3}" destId="{56BBE2C8-52DA-4A05-895B-89E5865F59F5}" srcOrd="2" destOrd="0" parTransId="{84BEFC14-8A73-478A-99C9-0F2975E3A262}" sibTransId="{C3EBE4CE-B1B3-4EB5-95DB-703BDA6BC7FF}"/>
    <dgm:cxn modelId="{B04B6DFE-F021-42AE-BC61-10261691E664}" srcId="{5E5F6D8B-CE4B-41FB-BC9D-13A2BDD4C61C}" destId="{9EE30F70-8E61-4D88-AD55-6744AA8EAD90}" srcOrd="5" destOrd="0" parTransId="{1409C010-A127-4465-9FC2-AC5201F2C11B}" sibTransId="{45C23AAE-E0F8-432E-99A0-7E58B89DAFC9}"/>
    <dgm:cxn modelId="{C42330FF-C17A-433E-8DE2-90FD1D62D9E0}" srcId="{5E5F6D8B-CE4B-41FB-BC9D-13A2BDD4C61C}" destId="{D0A74F62-A003-4339-89D5-5BF89EA91179}" srcOrd="3" destOrd="0" parTransId="{B446DF63-D925-44DA-8665-9506DB7215A2}" sibTransId="{5A3EB57D-7DD8-4315-A49D-916BBBE14694}"/>
    <dgm:cxn modelId="{60D1BBF4-E796-4D57-B51C-4D008FC23681}" type="presParOf" srcId="{C243EC62-7F2C-40AD-AED6-FB761D199E42}" destId="{B570DAC7-87A8-49AF-926F-6B938B43C6AA}" srcOrd="0" destOrd="0" presId="urn:microsoft.com/office/officeart/2005/8/layout/hList1"/>
    <dgm:cxn modelId="{946C161C-2098-40AD-87D5-36E0DCEEB070}" type="presParOf" srcId="{B570DAC7-87A8-49AF-926F-6B938B43C6AA}" destId="{E429FF40-E9B5-436F-87F5-7A7A0286AE4B}" srcOrd="0" destOrd="0" presId="urn:microsoft.com/office/officeart/2005/8/layout/hList1"/>
    <dgm:cxn modelId="{BE0648E7-AE1C-452E-807F-8BB535AFE013}" type="presParOf" srcId="{B570DAC7-87A8-49AF-926F-6B938B43C6AA}" destId="{AEB0A376-7AF4-4163-90D6-D703A3F39C3A}" srcOrd="1" destOrd="0" presId="urn:microsoft.com/office/officeart/2005/8/layout/hList1"/>
    <dgm:cxn modelId="{C9759B3C-F5F2-41C2-8C7E-69ECB793B277}" type="presParOf" srcId="{C243EC62-7F2C-40AD-AED6-FB761D199E42}" destId="{E07DAB6F-BFA8-40AF-8C96-556B6EC0CD49}" srcOrd="1" destOrd="0" presId="urn:microsoft.com/office/officeart/2005/8/layout/hList1"/>
    <dgm:cxn modelId="{B257BDB4-C7A2-4358-AE4B-FF1E454EB674}" type="presParOf" srcId="{C243EC62-7F2C-40AD-AED6-FB761D199E42}" destId="{A3A9ABFB-2334-4B00-BA14-297106270C3B}" srcOrd="2" destOrd="0" presId="urn:microsoft.com/office/officeart/2005/8/layout/hList1"/>
    <dgm:cxn modelId="{F5A9B256-A49B-49FA-85FA-4881F2518649}" type="presParOf" srcId="{A3A9ABFB-2334-4B00-BA14-297106270C3B}" destId="{8B2F2E4C-496F-4E62-A219-684418F75581}" srcOrd="0" destOrd="0" presId="urn:microsoft.com/office/officeart/2005/8/layout/hList1"/>
    <dgm:cxn modelId="{1FEEF615-2EEF-49F5-B480-9E5D130E93B3}" type="presParOf" srcId="{A3A9ABFB-2334-4B00-BA14-297106270C3B}" destId="{6B0F10D3-E618-4D39-8598-DF8E7CB5F51D}" srcOrd="1" destOrd="0" presId="urn:microsoft.com/office/officeart/2005/8/layout/hList1"/>
    <dgm:cxn modelId="{52A6557A-6668-4E23-AD3E-B8D2A2DABAF8}" type="presParOf" srcId="{C243EC62-7F2C-40AD-AED6-FB761D199E42}" destId="{ACF740D2-B943-46F8-9378-9B98FEEAFDDD}" srcOrd="3" destOrd="0" presId="urn:microsoft.com/office/officeart/2005/8/layout/hList1"/>
    <dgm:cxn modelId="{7B0A0D77-E94C-4D0D-B603-DF2161B020C6}" type="presParOf" srcId="{C243EC62-7F2C-40AD-AED6-FB761D199E42}" destId="{3F2F61BD-86B8-4F4D-BD4F-3369FF177DAA}" srcOrd="4" destOrd="0" presId="urn:microsoft.com/office/officeart/2005/8/layout/hList1"/>
    <dgm:cxn modelId="{F8375DD1-0D3A-4F20-B7A8-26175DF64AE6}" type="presParOf" srcId="{3F2F61BD-86B8-4F4D-BD4F-3369FF177DAA}" destId="{87208CA0-67CA-4292-A11C-98C4D9E91920}" srcOrd="0" destOrd="0" presId="urn:microsoft.com/office/officeart/2005/8/layout/hList1"/>
    <dgm:cxn modelId="{4A02CA85-C2FE-4C66-B606-F413D9C72CFF}" type="presParOf" srcId="{3F2F61BD-86B8-4F4D-BD4F-3369FF177DAA}" destId="{0FD591EB-4B1E-4AAE-8D86-F48CBED704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64CB9E-F19F-44BD-8141-31DCB648B85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96E3EA-38FE-444E-B659-1A1A4DD32A65}">
      <dgm:prSet/>
      <dgm:spPr/>
      <dgm:t>
        <a:bodyPr/>
        <a:lstStyle/>
        <a:p>
          <a:r>
            <a:rPr lang="en-US" b="1" dirty="0" err="1"/>
            <a:t>Kjarnaáhætta</a:t>
          </a:r>
          <a:endParaRPr lang="en-US" b="1" dirty="0"/>
        </a:p>
      </dgm:t>
    </dgm:pt>
    <dgm:pt modelId="{3E7214B3-EDA6-4A8F-9C7A-58F2D9648FDE}" type="parTrans" cxnId="{1AA09F41-7FD3-4D33-85F8-E79028239CED}">
      <dgm:prSet/>
      <dgm:spPr/>
      <dgm:t>
        <a:bodyPr/>
        <a:lstStyle/>
        <a:p>
          <a:endParaRPr lang="en-US"/>
        </a:p>
      </dgm:t>
    </dgm:pt>
    <dgm:pt modelId="{1C405730-621E-4C69-8A86-9874E27E047E}" type="sibTrans" cxnId="{1AA09F41-7FD3-4D33-85F8-E79028239CED}">
      <dgm:prSet/>
      <dgm:spPr/>
      <dgm:t>
        <a:bodyPr/>
        <a:lstStyle/>
        <a:p>
          <a:endParaRPr lang="en-US"/>
        </a:p>
      </dgm:t>
    </dgm:pt>
    <dgm:pt modelId="{24E99C18-CC5A-4311-9493-E4BAF1BA47A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góða þjónustu og gæði, forðast þjónustubresti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B906D0B5-14D2-4AEA-9F44-29FB82552DEE}" type="parTrans" cxnId="{E5502693-C35E-4C8D-99D2-6598B6837868}">
      <dgm:prSet/>
      <dgm:spPr/>
      <dgm:t>
        <a:bodyPr/>
        <a:lstStyle/>
        <a:p>
          <a:endParaRPr lang="en-US"/>
        </a:p>
      </dgm:t>
    </dgm:pt>
    <dgm:pt modelId="{4C826BD2-4F1F-4BE4-ACE8-24304890B373}" type="sibTrans" cxnId="{E5502693-C35E-4C8D-99D2-6598B6837868}">
      <dgm:prSet/>
      <dgm:spPr/>
      <dgm:t>
        <a:bodyPr/>
        <a:lstStyle/>
        <a:p>
          <a:endParaRPr lang="en-US"/>
        </a:p>
      </dgm:t>
    </dgm:pt>
    <dgm:pt modelId="{B807C40E-0DB8-46E7-8B85-B27140B02EB6}">
      <dgm:prSet/>
      <dgm:spPr/>
      <dgm:t>
        <a:bodyPr/>
        <a:lstStyle/>
        <a:p>
          <a:r>
            <a:rPr lang="en-US" b="1" dirty="0"/>
            <a:t>Fjárhagsleg áhætta</a:t>
          </a:r>
        </a:p>
      </dgm:t>
    </dgm:pt>
    <dgm:pt modelId="{459D57D9-2B6C-457A-BD45-11C6225D8A58}" type="parTrans" cxnId="{DC49C513-ECF8-4450-ADB8-BACE9B55E6A6}">
      <dgm:prSet/>
      <dgm:spPr/>
      <dgm:t>
        <a:bodyPr/>
        <a:lstStyle/>
        <a:p>
          <a:endParaRPr lang="en-US"/>
        </a:p>
      </dgm:t>
    </dgm:pt>
    <dgm:pt modelId="{C322108F-43E8-40EE-9A9C-CC8B345ACC07}" type="sibTrans" cxnId="{DC49C513-ECF8-4450-ADB8-BACE9B55E6A6}">
      <dgm:prSet/>
      <dgm:spPr/>
      <dgm:t>
        <a:bodyPr/>
        <a:lstStyle/>
        <a:p>
          <a:endParaRPr lang="en-US"/>
        </a:p>
      </dgm:t>
    </dgm:pt>
    <dgm:pt modelId="{FBF5E56C-4114-4DA6-B35F-9EE4834F3A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eðlilega ávöxtun af fjármagni eigenda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583A53CB-5447-49F3-9279-FE48180AD6A1}" type="parTrans" cxnId="{75100F68-4D82-4EE9-A4A8-34BE91C3ECD8}">
      <dgm:prSet/>
      <dgm:spPr/>
      <dgm:t>
        <a:bodyPr/>
        <a:lstStyle/>
        <a:p>
          <a:endParaRPr lang="en-US"/>
        </a:p>
      </dgm:t>
    </dgm:pt>
    <dgm:pt modelId="{B276F8A1-FB30-45D1-9A5A-1E91A43D135B}" type="sibTrans" cxnId="{75100F68-4D82-4EE9-A4A8-34BE91C3ECD8}">
      <dgm:prSet/>
      <dgm:spPr/>
      <dgm:t>
        <a:bodyPr/>
        <a:lstStyle/>
        <a:p>
          <a:endParaRPr lang="en-US"/>
        </a:p>
      </dgm:t>
    </dgm:pt>
    <dgm:pt modelId="{86D86B2E-CE1B-4CF7-BB4C-66C4B756F096}">
      <dgm:prSet/>
      <dgm:spPr/>
      <dgm:t>
        <a:bodyPr/>
        <a:lstStyle/>
        <a:p>
          <a:r>
            <a:rPr lang="is-IS" b="1" dirty="0"/>
            <a:t>Rekstraráhætta</a:t>
          </a:r>
          <a:endParaRPr lang="en-US" b="1" dirty="0"/>
        </a:p>
      </dgm:t>
    </dgm:pt>
    <dgm:pt modelId="{3FCCE049-C0BC-43FD-BC5B-C525B0DD6BB2}" type="parTrans" cxnId="{181442EB-6868-4414-BAA5-3E173B0B0496}">
      <dgm:prSet/>
      <dgm:spPr/>
      <dgm:t>
        <a:bodyPr/>
        <a:lstStyle/>
        <a:p>
          <a:endParaRPr lang="en-US"/>
        </a:p>
      </dgm:t>
    </dgm:pt>
    <dgm:pt modelId="{14CBE471-DC2A-4DCE-BFDC-5E609A162569}" type="sibTrans" cxnId="{181442EB-6868-4414-BAA5-3E173B0B0496}">
      <dgm:prSet/>
      <dgm:spPr/>
      <dgm:t>
        <a:bodyPr/>
        <a:lstStyle/>
        <a:p>
          <a:endParaRPr lang="en-US"/>
        </a:p>
      </dgm:t>
    </dgm:pt>
    <dgm:pt modelId="{EC8B2274-33BE-410C-ABCA-058C2403221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Viðhalda góðu ástandi vagnaflota </a:t>
          </a:r>
          <a:r>
            <a:rPr lang="is-IS" b="0" noProof="0" dirty="0">
              <a:highlight>
                <a:srgbClr val="FF0000"/>
              </a:highlight>
            </a:rPr>
            <a:t>RAUTT</a:t>
          </a:r>
        </a:p>
      </dgm:t>
    </dgm:pt>
    <dgm:pt modelId="{61B849E8-67EE-42D8-AF5A-0CD8E5D3EEED}" type="parTrans" cxnId="{0245CB52-9198-4167-9CD6-13DF0037C013}">
      <dgm:prSet/>
      <dgm:spPr/>
      <dgm:t>
        <a:bodyPr/>
        <a:lstStyle/>
        <a:p>
          <a:endParaRPr lang="en-US"/>
        </a:p>
      </dgm:t>
    </dgm:pt>
    <dgm:pt modelId="{F8AEB68C-0432-4B30-9305-C9C8F4AB5277}" type="sibTrans" cxnId="{0245CB52-9198-4167-9CD6-13DF0037C013}">
      <dgm:prSet/>
      <dgm:spPr/>
      <dgm:t>
        <a:bodyPr/>
        <a:lstStyle/>
        <a:p>
          <a:endParaRPr lang="en-US"/>
        </a:p>
      </dgm:t>
    </dgm:pt>
    <dgm:pt modelId="{324F02D5-9DF5-4628-8CB5-4EA8DCE6779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Fargjaldastefna (40% fargjaldatekjur, 60% framlög eigenda)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FD9D6180-364A-4906-A95D-04EDAA9B22AD}" type="parTrans" cxnId="{01594A44-1C4C-418D-8119-591BEB35D40E}">
      <dgm:prSet/>
      <dgm:spPr/>
      <dgm:t>
        <a:bodyPr/>
        <a:lstStyle/>
        <a:p>
          <a:endParaRPr lang="is-IS"/>
        </a:p>
      </dgm:t>
    </dgm:pt>
    <dgm:pt modelId="{33E6E406-EDF1-4F11-8994-061B200EA9FA}" type="sibTrans" cxnId="{01594A44-1C4C-418D-8119-591BEB35D40E}">
      <dgm:prSet/>
      <dgm:spPr/>
      <dgm:t>
        <a:bodyPr/>
        <a:lstStyle/>
        <a:p>
          <a:endParaRPr lang="is-IS"/>
        </a:p>
      </dgm:t>
    </dgm:pt>
    <dgm:pt modelId="{4BF63877-246E-4125-A556-7DB6D0A2792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Fjárfestingar í samræmi við fjárfestingaáætlun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906707B3-22CD-4070-A1F0-71E46B359B0B}" type="parTrans" cxnId="{D3320CAD-3666-4BD4-A44E-FCDB43B1036A}">
      <dgm:prSet/>
      <dgm:spPr/>
      <dgm:t>
        <a:bodyPr/>
        <a:lstStyle/>
        <a:p>
          <a:endParaRPr lang="is-IS"/>
        </a:p>
      </dgm:t>
    </dgm:pt>
    <dgm:pt modelId="{938EC91E-C30D-411D-975D-7D047280C215}" type="sibTrans" cxnId="{D3320CAD-3666-4BD4-A44E-FCDB43B1036A}">
      <dgm:prSet/>
      <dgm:spPr/>
      <dgm:t>
        <a:bodyPr/>
        <a:lstStyle/>
        <a:p>
          <a:endParaRPr lang="is-IS"/>
        </a:p>
      </dgm:t>
    </dgm:pt>
    <dgm:pt modelId="{09015B82-B2A0-43AA-8BC2-437AB4BA55E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stöðugan rekstur  </a:t>
          </a:r>
          <a:r>
            <a:rPr lang="is-IS" b="0" noProof="0" dirty="0">
              <a:highlight>
                <a:srgbClr val="008000"/>
              </a:highlight>
            </a:rPr>
            <a:t>GRÆN</a:t>
          </a:r>
        </a:p>
      </dgm:t>
    </dgm:pt>
    <dgm:pt modelId="{B78E925C-C4FB-4FBC-A80B-FF5E664EE435}" type="parTrans" cxnId="{3A4EEAE7-45AB-4308-B69D-FA01A1121AD3}">
      <dgm:prSet/>
      <dgm:spPr/>
      <dgm:t>
        <a:bodyPr/>
        <a:lstStyle/>
        <a:p>
          <a:endParaRPr lang="is-IS"/>
        </a:p>
      </dgm:t>
    </dgm:pt>
    <dgm:pt modelId="{9AD9970E-CBEF-4D4A-845E-310C0C132559}" type="sibTrans" cxnId="{3A4EEAE7-45AB-4308-B69D-FA01A1121AD3}">
      <dgm:prSet/>
      <dgm:spPr/>
      <dgm:t>
        <a:bodyPr/>
        <a:lstStyle/>
        <a:p>
          <a:endParaRPr lang="is-IS"/>
        </a:p>
      </dgm:t>
    </dgm:pt>
    <dgm:pt modelId="{EE202B96-E1EC-49B9-BC11-96D891DC5F0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örugga fjármögnun </a:t>
          </a:r>
          <a:r>
            <a:rPr lang="is-IS" b="0" noProof="0" dirty="0">
              <a:highlight>
                <a:srgbClr val="008000"/>
              </a:highlight>
            </a:rPr>
            <a:t>GRÆN</a:t>
          </a:r>
        </a:p>
      </dgm:t>
    </dgm:pt>
    <dgm:pt modelId="{56A0B8FD-5D6A-449C-B943-0EB86A8DC49F}" type="parTrans" cxnId="{EA0D3C66-52F2-46C1-A29D-26E3D16D8974}">
      <dgm:prSet/>
      <dgm:spPr/>
      <dgm:t>
        <a:bodyPr/>
        <a:lstStyle/>
        <a:p>
          <a:endParaRPr lang="is-IS"/>
        </a:p>
      </dgm:t>
    </dgm:pt>
    <dgm:pt modelId="{03E18316-48C8-48E7-84FE-C884DA9AEF9A}" type="sibTrans" cxnId="{EA0D3C66-52F2-46C1-A29D-26E3D16D8974}">
      <dgm:prSet/>
      <dgm:spPr/>
      <dgm:t>
        <a:bodyPr/>
        <a:lstStyle/>
        <a:p>
          <a:endParaRPr lang="is-IS"/>
        </a:p>
      </dgm:t>
    </dgm:pt>
    <dgm:pt modelId="{F3E00908-115A-4035-85FD-75FCA5E414D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Draga úr skuldsetningu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0707DA06-04BC-406D-B7B8-3861B3931F85}" type="parTrans" cxnId="{733D0FAB-D347-4A8D-A86D-514BBBF63469}">
      <dgm:prSet/>
      <dgm:spPr/>
      <dgm:t>
        <a:bodyPr/>
        <a:lstStyle/>
        <a:p>
          <a:endParaRPr lang="is-IS"/>
        </a:p>
      </dgm:t>
    </dgm:pt>
    <dgm:pt modelId="{6526EB50-070D-4276-B6FF-5031D9A3DAF1}" type="sibTrans" cxnId="{733D0FAB-D347-4A8D-A86D-514BBBF63469}">
      <dgm:prSet/>
      <dgm:spPr/>
      <dgm:t>
        <a:bodyPr/>
        <a:lstStyle/>
        <a:p>
          <a:endParaRPr lang="is-IS"/>
        </a:p>
      </dgm:t>
    </dgm:pt>
    <dgm:pt modelId="{9397E6A4-D6E6-4048-AA11-B5AC5944414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Viðhalda samkeppnishæfu launaumhverfi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72646F29-3FB5-48BD-B7C5-C280487AFEAC}" type="parTrans" cxnId="{FD8C6417-8211-4656-A374-1818DB978C5C}">
      <dgm:prSet/>
      <dgm:spPr/>
      <dgm:t>
        <a:bodyPr/>
        <a:lstStyle/>
        <a:p>
          <a:endParaRPr lang="is-IS"/>
        </a:p>
      </dgm:t>
    </dgm:pt>
    <dgm:pt modelId="{C0F0F19D-DEEC-440D-85DD-FB95528EE17D}" type="sibTrans" cxnId="{FD8C6417-8211-4656-A374-1818DB978C5C}">
      <dgm:prSet/>
      <dgm:spPr/>
      <dgm:t>
        <a:bodyPr/>
        <a:lstStyle/>
        <a:p>
          <a:endParaRPr lang="is-IS"/>
        </a:p>
      </dgm:t>
    </dgm:pt>
    <dgm:pt modelId="{9CBF6866-FF35-44EF-B404-A8E42A43CF2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Hagkvæmur aðkeyptur akstur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23277D19-9A68-4307-954D-3990261579B1}" type="parTrans" cxnId="{87808280-9DF9-46C9-AEDB-598A5ECE1031}">
      <dgm:prSet/>
      <dgm:spPr/>
      <dgm:t>
        <a:bodyPr/>
        <a:lstStyle/>
        <a:p>
          <a:endParaRPr lang="is-IS"/>
        </a:p>
      </dgm:t>
    </dgm:pt>
    <dgm:pt modelId="{B76D8B52-3C7D-486C-AA77-5D6235F2A7B8}" type="sibTrans" cxnId="{87808280-9DF9-46C9-AEDB-598A5ECE1031}">
      <dgm:prSet/>
      <dgm:spPr/>
      <dgm:t>
        <a:bodyPr/>
        <a:lstStyle/>
        <a:p>
          <a:endParaRPr lang="is-IS"/>
        </a:p>
      </dgm:t>
    </dgm:pt>
    <dgm:pt modelId="{10347BB0-1B26-4A5F-B99E-5CB1D28ECC9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rekstraröryggi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99D0B48D-46F2-47A5-A064-DCFD262DCCB6}" type="parTrans" cxnId="{130A8647-C05F-4BA7-A3FA-3A3EC807E754}">
      <dgm:prSet/>
      <dgm:spPr/>
      <dgm:t>
        <a:bodyPr/>
        <a:lstStyle/>
        <a:p>
          <a:endParaRPr lang="is-IS"/>
        </a:p>
      </dgm:t>
    </dgm:pt>
    <dgm:pt modelId="{A9CC135B-5FE9-4252-9E3D-4EA047F41967}" type="sibTrans" cxnId="{130A8647-C05F-4BA7-A3FA-3A3EC807E754}">
      <dgm:prSet/>
      <dgm:spPr/>
      <dgm:t>
        <a:bodyPr/>
        <a:lstStyle/>
        <a:p>
          <a:endParaRPr lang="is-IS"/>
        </a:p>
      </dgm:t>
    </dgm:pt>
    <dgm:pt modelId="{0FC68D4E-97EB-4388-8161-3E801D53BAF2}">
      <dgm:prSet/>
      <dgm:spPr/>
      <dgm:t>
        <a:bodyPr/>
        <a:lstStyle/>
        <a:p>
          <a:pPr>
            <a:buFontTx/>
            <a:buNone/>
          </a:pPr>
          <a:r>
            <a:rPr lang="is-IS" b="0" noProof="0" dirty="0"/>
            <a:t>			</a:t>
          </a:r>
          <a:endParaRPr lang="is-IS" b="0" noProof="0" dirty="0">
            <a:highlight>
              <a:srgbClr val="FFFF00"/>
            </a:highlight>
          </a:endParaRPr>
        </a:p>
      </dgm:t>
    </dgm:pt>
    <dgm:pt modelId="{AAB0E7D4-C45D-4C8B-BA2A-C6983332F5FE}" type="parTrans" cxnId="{3B788B2C-4A6B-41D4-90AC-995712F85487}">
      <dgm:prSet/>
      <dgm:spPr/>
      <dgm:t>
        <a:bodyPr/>
        <a:lstStyle/>
        <a:p>
          <a:endParaRPr lang="is-IS"/>
        </a:p>
      </dgm:t>
    </dgm:pt>
    <dgm:pt modelId="{1E0FB1B5-C2E9-4989-80FF-4F3CC2EFD01C}" type="sibTrans" cxnId="{3B788B2C-4A6B-41D4-90AC-995712F85487}">
      <dgm:prSet/>
      <dgm:spPr/>
      <dgm:t>
        <a:bodyPr/>
        <a:lstStyle/>
        <a:p>
          <a:endParaRPr lang="is-IS"/>
        </a:p>
      </dgm:t>
    </dgm:pt>
    <dgm:pt modelId="{D3FEBF65-6479-49D1-B290-3C8E569F01E7}">
      <dgm:prSet/>
      <dgm:spPr/>
      <dgm:t>
        <a:bodyPr/>
        <a:lstStyle/>
        <a:p>
          <a:pPr>
            <a:buFontTx/>
            <a:buNone/>
          </a:pPr>
          <a:endParaRPr lang="is-IS" b="0" noProof="0" dirty="0">
            <a:highlight>
              <a:srgbClr val="FFFF00"/>
            </a:highlight>
          </a:endParaRPr>
        </a:p>
      </dgm:t>
    </dgm:pt>
    <dgm:pt modelId="{4DCCF772-8B6E-4B4F-B8A6-512F0E9EBD0E}" type="parTrans" cxnId="{7C3CE4A1-B256-4F61-90EF-8EE375523A78}">
      <dgm:prSet/>
      <dgm:spPr/>
      <dgm:t>
        <a:bodyPr/>
        <a:lstStyle/>
        <a:p>
          <a:endParaRPr lang="is-IS"/>
        </a:p>
      </dgm:t>
    </dgm:pt>
    <dgm:pt modelId="{A665254C-CC2A-43F3-9EF7-F191C603C76C}" type="sibTrans" cxnId="{7C3CE4A1-B256-4F61-90EF-8EE375523A78}">
      <dgm:prSet/>
      <dgm:spPr/>
      <dgm:t>
        <a:bodyPr/>
        <a:lstStyle/>
        <a:p>
          <a:endParaRPr lang="is-IS"/>
        </a:p>
      </dgm:t>
    </dgm:pt>
    <dgm:pt modelId="{3521D6C6-D3AC-49D8-8142-6CC932191A06}">
      <dgm:prSet/>
      <dgm:spPr/>
      <dgm:t>
        <a:bodyPr/>
        <a:lstStyle/>
        <a:p>
          <a:pPr>
            <a:buFontTx/>
            <a:buNone/>
          </a:pPr>
          <a:endParaRPr lang="is-IS" b="0" noProof="0" dirty="0">
            <a:highlight>
              <a:srgbClr val="FFFF00"/>
            </a:highlight>
          </a:endParaRPr>
        </a:p>
      </dgm:t>
    </dgm:pt>
    <dgm:pt modelId="{86C19E30-F027-4CF4-8592-11CC44C41DB8}" type="parTrans" cxnId="{BB53EA39-613F-4419-99D2-E968CA5D2821}">
      <dgm:prSet/>
      <dgm:spPr/>
      <dgm:t>
        <a:bodyPr/>
        <a:lstStyle/>
        <a:p>
          <a:endParaRPr lang="is-IS"/>
        </a:p>
      </dgm:t>
    </dgm:pt>
    <dgm:pt modelId="{C798370E-D5FC-4F08-ACD7-B584EEC90BB7}" type="sibTrans" cxnId="{BB53EA39-613F-4419-99D2-E968CA5D2821}">
      <dgm:prSet/>
      <dgm:spPr/>
      <dgm:t>
        <a:bodyPr/>
        <a:lstStyle/>
        <a:p>
          <a:endParaRPr lang="is-IS"/>
        </a:p>
      </dgm:t>
    </dgm:pt>
    <dgm:pt modelId="{508290BE-86E0-474A-A379-73AB35AA8C36}" type="pres">
      <dgm:prSet presAssocID="{5164CB9E-F19F-44BD-8141-31DCB648B85C}" presName="linear" presStyleCnt="0">
        <dgm:presLayoutVars>
          <dgm:dir/>
          <dgm:animLvl val="lvl"/>
          <dgm:resizeHandles val="exact"/>
        </dgm:presLayoutVars>
      </dgm:prSet>
      <dgm:spPr/>
    </dgm:pt>
    <dgm:pt modelId="{18D9883B-A037-4344-8B23-9C2EA1CCA953}" type="pres">
      <dgm:prSet presAssocID="{8796E3EA-38FE-444E-B659-1A1A4DD32A65}" presName="parentLin" presStyleCnt="0"/>
      <dgm:spPr/>
    </dgm:pt>
    <dgm:pt modelId="{317C6615-00A5-41F7-B0F1-D3047BE514E8}" type="pres">
      <dgm:prSet presAssocID="{8796E3EA-38FE-444E-B659-1A1A4DD32A65}" presName="parentLeftMargin" presStyleLbl="node1" presStyleIdx="0" presStyleCnt="3"/>
      <dgm:spPr/>
    </dgm:pt>
    <dgm:pt modelId="{CC6CAF3E-7B73-4E29-BF2E-A6013EADDF2B}" type="pres">
      <dgm:prSet presAssocID="{8796E3EA-38FE-444E-B659-1A1A4DD32A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217A7B-86AB-42B4-B4B3-5D6CC8FCD36B}" type="pres">
      <dgm:prSet presAssocID="{8796E3EA-38FE-444E-B659-1A1A4DD32A65}" presName="negativeSpace" presStyleCnt="0"/>
      <dgm:spPr/>
    </dgm:pt>
    <dgm:pt modelId="{B04C3BB6-1461-4FB9-83AE-6B64CFD63407}" type="pres">
      <dgm:prSet presAssocID="{8796E3EA-38FE-444E-B659-1A1A4DD32A65}" presName="childText" presStyleLbl="conFgAcc1" presStyleIdx="0" presStyleCnt="3" custLinFactNeighborY="16220">
        <dgm:presLayoutVars>
          <dgm:bulletEnabled val="1"/>
        </dgm:presLayoutVars>
      </dgm:prSet>
      <dgm:spPr/>
    </dgm:pt>
    <dgm:pt modelId="{9C4027B1-4BD2-434E-AC8E-A683D3341B56}" type="pres">
      <dgm:prSet presAssocID="{1C405730-621E-4C69-8A86-9874E27E047E}" presName="spaceBetweenRectangles" presStyleCnt="0"/>
      <dgm:spPr/>
    </dgm:pt>
    <dgm:pt modelId="{90DC0451-0ADC-48EB-90CE-2C758463F915}" type="pres">
      <dgm:prSet presAssocID="{B807C40E-0DB8-46E7-8B85-B27140B02EB6}" presName="parentLin" presStyleCnt="0"/>
      <dgm:spPr/>
    </dgm:pt>
    <dgm:pt modelId="{A4FB2EEC-2D55-412B-904D-F2749571B74F}" type="pres">
      <dgm:prSet presAssocID="{B807C40E-0DB8-46E7-8B85-B27140B02EB6}" presName="parentLeftMargin" presStyleLbl="node1" presStyleIdx="0" presStyleCnt="3"/>
      <dgm:spPr/>
    </dgm:pt>
    <dgm:pt modelId="{57F23DE9-0478-4B68-BCA2-2E4513ECC443}" type="pres">
      <dgm:prSet presAssocID="{B807C40E-0DB8-46E7-8B85-B27140B02E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1016D7-0B0C-4A51-954D-11AEABC46FDB}" type="pres">
      <dgm:prSet presAssocID="{B807C40E-0DB8-46E7-8B85-B27140B02EB6}" presName="negativeSpace" presStyleCnt="0"/>
      <dgm:spPr/>
    </dgm:pt>
    <dgm:pt modelId="{09DD63BE-D0D3-4AB9-AC4D-BED2F05D9915}" type="pres">
      <dgm:prSet presAssocID="{B807C40E-0DB8-46E7-8B85-B27140B02EB6}" presName="childText" presStyleLbl="conFgAcc1" presStyleIdx="1" presStyleCnt="3">
        <dgm:presLayoutVars>
          <dgm:bulletEnabled val="1"/>
        </dgm:presLayoutVars>
      </dgm:prSet>
      <dgm:spPr/>
    </dgm:pt>
    <dgm:pt modelId="{92A2D602-2DF2-4772-A806-A7194F5CD664}" type="pres">
      <dgm:prSet presAssocID="{C322108F-43E8-40EE-9A9C-CC8B345ACC07}" presName="spaceBetweenRectangles" presStyleCnt="0"/>
      <dgm:spPr/>
    </dgm:pt>
    <dgm:pt modelId="{F81FDFDF-6D21-4F97-A4B5-A5B80945637B}" type="pres">
      <dgm:prSet presAssocID="{86D86B2E-CE1B-4CF7-BB4C-66C4B756F096}" presName="parentLin" presStyleCnt="0"/>
      <dgm:spPr/>
    </dgm:pt>
    <dgm:pt modelId="{7F483081-2FDB-403E-B02C-80F478CA30E7}" type="pres">
      <dgm:prSet presAssocID="{86D86B2E-CE1B-4CF7-BB4C-66C4B756F096}" presName="parentLeftMargin" presStyleLbl="node1" presStyleIdx="1" presStyleCnt="3"/>
      <dgm:spPr/>
    </dgm:pt>
    <dgm:pt modelId="{804DD52B-AFEC-43C5-BF28-3C7A733AC05E}" type="pres">
      <dgm:prSet presAssocID="{86D86B2E-CE1B-4CF7-BB4C-66C4B756F0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1B3D69D-7636-4816-831A-01D57CF8D293}" type="pres">
      <dgm:prSet presAssocID="{86D86B2E-CE1B-4CF7-BB4C-66C4B756F096}" presName="negativeSpace" presStyleCnt="0"/>
      <dgm:spPr/>
    </dgm:pt>
    <dgm:pt modelId="{3CBC78A5-2030-472F-8E2A-AA6B8015939B}" type="pres">
      <dgm:prSet presAssocID="{86D86B2E-CE1B-4CF7-BB4C-66C4B756F096}" presName="childText" presStyleLbl="conFgAcc1" presStyleIdx="2" presStyleCnt="3" custLinFactNeighborX="2837" custLinFactNeighborY="-2469">
        <dgm:presLayoutVars>
          <dgm:bulletEnabled val="1"/>
        </dgm:presLayoutVars>
      </dgm:prSet>
      <dgm:spPr/>
    </dgm:pt>
  </dgm:ptLst>
  <dgm:cxnLst>
    <dgm:cxn modelId="{2F939308-DFE8-4FB4-A7CA-A774E5DA826C}" type="presOf" srcId="{9397E6A4-D6E6-4048-AA11-B5AC59444149}" destId="{3CBC78A5-2030-472F-8E2A-AA6B8015939B}" srcOrd="0" destOrd="1" presId="urn:microsoft.com/office/officeart/2005/8/layout/list1"/>
    <dgm:cxn modelId="{E977FA09-1FA5-40E2-89C5-09FB7FEAA75E}" type="presOf" srcId="{8796E3EA-38FE-444E-B659-1A1A4DD32A65}" destId="{CC6CAF3E-7B73-4E29-BF2E-A6013EADDF2B}" srcOrd="1" destOrd="0" presId="urn:microsoft.com/office/officeart/2005/8/layout/list1"/>
    <dgm:cxn modelId="{DC49C513-ECF8-4450-ADB8-BACE9B55E6A6}" srcId="{5164CB9E-F19F-44BD-8141-31DCB648B85C}" destId="{B807C40E-0DB8-46E7-8B85-B27140B02EB6}" srcOrd="1" destOrd="0" parTransId="{459D57D9-2B6C-457A-BD45-11C6225D8A58}" sibTransId="{C322108F-43E8-40EE-9A9C-CC8B345ACC07}"/>
    <dgm:cxn modelId="{FD8C6417-8211-4656-A374-1818DB978C5C}" srcId="{86D86B2E-CE1B-4CF7-BB4C-66C4B756F096}" destId="{9397E6A4-D6E6-4048-AA11-B5AC59444149}" srcOrd="1" destOrd="0" parTransId="{72646F29-3FB5-48BD-B7C5-C280487AFEAC}" sibTransId="{C0F0F19D-DEEC-440D-85DD-FB95528EE17D}"/>
    <dgm:cxn modelId="{1450AB17-9DE1-4C78-8F21-98F02B4DBFCA}" type="presOf" srcId="{3521D6C6-D3AC-49D8-8142-6CC932191A06}" destId="{3CBC78A5-2030-472F-8E2A-AA6B8015939B}" srcOrd="0" destOrd="4" presId="urn:microsoft.com/office/officeart/2005/8/layout/list1"/>
    <dgm:cxn modelId="{535F411C-E46B-458F-8AD5-DAD614D97C0A}" type="presOf" srcId="{5164CB9E-F19F-44BD-8141-31DCB648B85C}" destId="{508290BE-86E0-474A-A379-73AB35AA8C36}" srcOrd="0" destOrd="0" presId="urn:microsoft.com/office/officeart/2005/8/layout/list1"/>
    <dgm:cxn modelId="{B2D02C21-1950-472C-8953-0712728DB43C}" type="presOf" srcId="{10347BB0-1B26-4A5F-B99E-5CB1D28ECC91}" destId="{3CBC78A5-2030-472F-8E2A-AA6B8015939B}" srcOrd="0" destOrd="3" presId="urn:microsoft.com/office/officeart/2005/8/layout/list1"/>
    <dgm:cxn modelId="{3B788B2C-4A6B-41D4-90AC-995712F85487}" srcId="{24E99C18-CC5A-4311-9493-E4BAF1BA47A5}" destId="{0FC68D4E-97EB-4388-8161-3E801D53BAF2}" srcOrd="0" destOrd="0" parTransId="{AAB0E7D4-C45D-4C8B-BA2A-C6983332F5FE}" sibTransId="{1E0FB1B5-C2E9-4989-80FF-4F3CC2EFD01C}"/>
    <dgm:cxn modelId="{BB53EA39-613F-4419-99D2-E968CA5D2821}" srcId="{10347BB0-1B26-4A5F-B99E-5CB1D28ECC91}" destId="{3521D6C6-D3AC-49D8-8142-6CC932191A06}" srcOrd="0" destOrd="0" parTransId="{86C19E30-F027-4CF4-8592-11CC44C41DB8}" sibTransId="{C798370E-D5FC-4F08-ACD7-B584EEC90BB7}"/>
    <dgm:cxn modelId="{1A02F75D-95E9-4FEF-9715-0485F8C65897}" type="presOf" srcId="{9CBF6866-FF35-44EF-B404-A8E42A43CF2A}" destId="{3CBC78A5-2030-472F-8E2A-AA6B8015939B}" srcOrd="0" destOrd="2" presId="urn:microsoft.com/office/officeart/2005/8/layout/list1"/>
    <dgm:cxn modelId="{1AA09F41-7FD3-4D33-85F8-E79028239CED}" srcId="{5164CB9E-F19F-44BD-8141-31DCB648B85C}" destId="{8796E3EA-38FE-444E-B659-1A1A4DD32A65}" srcOrd="0" destOrd="0" parTransId="{3E7214B3-EDA6-4A8F-9C7A-58F2D9648FDE}" sibTransId="{1C405730-621E-4C69-8A86-9874E27E047E}"/>
    <dgm:cxn modelId="{5EA15962-4400-47C8-A997-CCF449FB61D9}" type="presOf" srcId="{EE202B96-E1EC-49B9-BC11-96D891DC5F09}" destId="{09DD63BE-D0D3-4AB9-AC4D-BED2F05D9915}" srcOrd="0" destOrd="4" presId="urn:microsoft.com/office/officeart/2005/8/layout/list1"/>
    <dgm:cxn modelId="{01594A44-1C4C-418D-8119-591BEB35D40E}" srcId="{B807C40E-0DB8-46E7-8B85-B27140B02EB6}" destId="{324F02D5-9DF5-4628-8CB5-4EA8DCE67792}" srcOrd="1" destOrd="0" parTransId="{FD9D6180-364A-4906-A95D-04EDAA9B22AD}" sibTransId="{33E6E406-EDF1-4F11-8994-061B200EA9FA}"/>
    <dgm:cxn modelId="{C4245A65-E84A-4399-A799-3263EF6C64C6}" type="presOf" srcId="{B807C40E-0DB8-46E7-8B85-B27140B02EB6}" destId="{57F23DE9-0478-4B68-BCA2-2E4513ECC443}" srcOrd="1" destOrd="0" presId="urn:microsoft.com/office/officeart/2005/8/layout/list1"/>
    <dgm:cxn modelId="{EA0D3C66-52F2-46C1-A29D-26E3D16D8974}" srcId="{B807C40E-0DB8-46E7-8B85-B27140B02EB6}" destId="{EE202B96-E1EC-49B9-BC11-96D891DC5F09}" srcOrd="4" destOrd="0" parTransId="{56A0B8FD-5D6A-449C-B943-0EB86A8DC49F}" sibTransId="{03E18316-48C8-48E7-84FE-C884DA9AEF9A}"/>
    <dgm:cxn modelId="{130A8647-C05F-4BA7-A3FA-3A3EC807E754}" srcId="{86D86B2E-CE1B-4CF7-BB4C-66C4B756F096}" destId="{10347BB0-1B26-4A5F-B99E-5CB1D28ECC91}" srcOrd="3" destOrd="0" parTransId="{99D0B48D-46F2-47A5-A064-DCFD262DCCB6}" sibTransId="{A9CC135B-5FE9-4252-9E3D-4EA047F41967}"/>
    <dgm:cxn modelId="{75100F68-4D82-4EE9-A4A8-34BE91C3ECD8}" srcId="{B807C40E-0DB8-46E7-8B85-B27140B02EB6}" destId="{FBF5E56C-4114-4DA6-B35F-9EE4834F3A2B}" srcOrd="0" destOrd="0" parTransId="{583A53CB-5447-49F3-9279-FE48180AD6A1}" sibTransId="{B276F8A1-FB30-45D1-9A5A-1E91A43D135B}"/>
    <dgm:cxn modelId="{DF0D4568-EC0D-41D5-8501-F05A1807D150}" type="presOf" srcId="{86D86B2E-CE1B-4CF7-BB4C-66C4B756F096}" destId="{804DD52B-AFEC-43C5-BF28-3C7A733AC05E}" srcOrd="1" destOrd="0" presId="urn:microsoft.com/office/officeart/2005/8/layout/list1"/>
    <dgm:cxn modelId="{7558424A-F396-420B-BB2B-0F005F7EA182}" type="presOf" srcId="{24E99C18-CC5A-4311-9493-E4BAF1BA47A5}" destId="{B04C3BB6-1461-4FB9-83AE-6B64CFD63407}" srcOrd="0" destOrd="0" presId="urn:microsoft.com/office/officeart/2005/8/layout/list1"/>
    <dgm:cxn modelId="{FCCE506A-C73C-43BC-831D-00744AE562EF}" type="presOf" srcId="{B807C40E-0DB8-46E7-8B85-B27140B02EB6}" destId="{A4FB2EEC-2D55-412B-904D-F2749571B74F}" srcOrd="0" destOrd="0" presId="urn:microsoft.com/office/officeart/2005/8/layout/list1"/>
    <dgm:cxn modelId="{D81CD74E-DCA1-4A1B-AB15-98741983AA20}" type="presOf" srcId="{0FC68D4E-97EB-4388-8161-3E801D53BAF2}" destId="{B04C3BB6-1461-4FB9-83AE-6B64CFD63407}" srcOrd="0" destOrd="1" presId="urn:microsoft.com/office/officeart/2005/8/layout/list1"/>
    <dgm:cxn modelId="{DF18C451-20B6-46F9-8315-5DF87BD1FE0E}" type="presOf" srcId="{F3E00908-115A-4035-85FD-75FCA5E414DF}" destId="{09DD63BE-D0D3-4AB9-AC4D-BED2F05D9915}" srcOrd="0" destOrd="5" presId="urn:microsoft.com/office/officeart/2005/8/layout/list1"/>
    <dgm:cxn modelId="{0245CB52-9198-4167-9CD6-13DF0037C013}" srcId="{86D86B2E-CE1B-4CF7-BB4C-66C4B756F096}" destId="{EC8B2274-33BE-410C-ABCA-058C24032212}" srcOrd="0" destOrd="0" parTransId="{61B849E8-67EE-42D8-AF5A-0CD8E5D3EEED}" sibTransId="{F8AEB68C-0432-4B30-9305-C9C8F4AB5277}"/>
    <dgm:cxn modelId="{A1562C53-6201-40FD-884A-101B4DB50328}" type="presOf" srcId="{4BF63877-246E-4125-A556-7DB6D0A27922}" destId="{09DD63BE-D0D3-4AB9-AC4D-BED2F05D9915}" srcOrd="0" destOrd="2" presId="urn:microsoft.com/office/officeart/2005/8/layout/list1"/>
    <dgm:cxn modelId="{87808280-9DF9-46C9-AEDB-598A5ECE1031}" srcId="{86D86B2E-CE1B-4CF7-BB4C-66C4B756F096}" destId="{9CBF6866-FF35-44EF-B404-A8E42A43CF2A}" srcOrd="2" destOrd="0" parTransId="{23277D19-9A68-4307-954D-3990261579B1}" sibTransId="{B76D8B52-3C7D-486C-AA77-5D6235F2A7B8}"/>
    <dgm:cxn modelId="{1CF8FA88-1DE3-4E21-8778-F2540B267BAF}" type="presOf" srcId="{D3FEBF65-6479-49D1-B290-3C8E569F01E7}" destId="{09DD63BE-D0D3-4AB9-AC4D-BED2F05D9915}" srcOrd="0" destOrd="6" presId="urn:microsoft.com/office/officeart/2005/8/layout/list1"/>
    <dgm:cxn modelId="{E5502693-C35E-4C8D-99D2-6598B6837868}" srcId="{8796E3EA-38FE-444E-B659-1A1A4DD32A65}" destId="{24E99C18-CC5A-4311-9493-E4BAF1BA47A5}" srcOrd="0" destOrd="0" parTransId="{B906D0B5-14D2-4AEA-9F44-29FB82552DEE}" sibTransId="{4C826BD2-4F1F-4BE4-ACE8-24304890B373}"/>
    <dgm:cxn modelId="{7C3CE4A1-B256-4F61-90EF-8EE375523A78}" srcId="{B807C40E-0DB8-46E7-8B85-B27140B02EB6}" destId="{D3FEBF65-6479-49D1-B290-3C8E569F01E7}" srcOrd="6" destOrd="0" parTransId="{4DCCF772-8B6E-4B4F-B8A6-512F0E9EBD0E}" sibTransId="{A665254C-CC2A-43F3-9EF7-F191C603C76C}"/>
    <dgm:cxn modelId="{733D0FAB-D347-4A8D-A86D-514BBBF63469}" srcId="{B807C40E-0DB8-46E7-8B85-B27140B02EB6}" destId="{F3E00908-115A-4035-85FD-75FCA5E414DF}" srcOrd="5" destOrd="0" parTransId="{0707DA06-04BC-406D-B7B8-3861B3931F85}" sibTransId="{6526EB50-070D-4276-B6FF-5031D9A3DAF1}"/>
    <dgm:cxn modelId="{D3320CAD-3666-4BD4-A44E-FCDB43B1036A}" srcId="{B807C40E-0DB8-46E7-8B85-B27140B02EB6}" destId="{4BF63877-246E-4125-A556-7DB6D0A27922}" srcOrd="2" destOrd="0" parTransId="{906707B3-22CD-4070-A1F0-71E46B359B0B}" sibTransId="{938EC91E-C30D-411D-975D-7D047280C215}"/>
    <dgm:cxn modelId="{A3CDD0BB-691D-404B-91E2-20FD07015A38}" type="presOf" srcId="{EC8B2274-33BE-410C-ABCA-058C24032212}" destId="{3CBC78A5-2030-472F-8E2A-AA6B8015939B}" srcOrd="0" destOrd="0" presId="urn:microsoft.com/office/officeart/2005/8/layout/list1"/>
    <dgm:cxn modelId="{B52B8AC7-1692-4F3D-B4EB-507042C5D623}" type="presOf" srcId="{86D86B2E-CE1B-4CF7-BB4C-66C4B756F096}" destId="{7F483081-2FDB-403E-B02C-80F478CA30E7}" srcOrd="0" destOrd="0" presId="urn:microsoft.com/office/officeart/2005/8/layout/list1"/>
    <dgm:cxn modelId="{FD376DC8-6754-4D91-BAC8-3A2FC8E25AC9}" type="presOf" srcId="{324F02D5-9DF5-4628-8CB5-4EA8DCE67792}" destId="{09DD63BE-D0D3-4AB9-AC4D-BED2F05D9915}" srcOrd="0" destOrd="1" presId="urn:microsoft.com/office/officeart/2005/8/layout/list1"/>
    <dgm:cxn modelId="{680802D3-4F0A-40BF-AD83-1F1CBE5D7B6E}" type="presOf" srcId="{FBF5E56C-4114-4DA6-B35F-9EE4834F3A2B}" destId="{09DD63BE-D0D3-4AB9-AC4D-BED2F05D9915}" srcOrd="0" destOrd="0" presId="urn:microsoft.com/office/officeart/2005/8/layout/list1"/>
    <dgm:cxn modelId="{752753D8-D829-4942-96C1-8C67E3117A31}" type="presOf" srcId="{09015B82-B2A0-43AA-8BC2-437AB4BA55E2}" destId="{09DD63BE-D0D3-4AB9-AC4D-BED2F05D9915}" srcOrd="0" destOrd="3" presId="urn:microsoft.com/office/officeart/2005/8/layout/list1"/>
    <dgm:cxn modelId="{3A4EEAE7-45AB-4308-B69D-FA01A1121AD3}" srcId="{B807C40E-0DB8-46E7-8B85-B27140B02EB6}" destId="{09015B82-B2A0-43AA-8BC2-437AB4BA55E2}" srcOrd="3" destOrd="0" parTransId="{B78E925C-C4FB-4FBC-A80B-FF5E664EE435}" sibTransId="{9AD9970E-CBEF-4D4A-845E-310C0C132559}"/>
    <dgm:cxn modelId="{181442EB-6868-4414-BAA5-3E173B0B0496}" srcId="{5164CB9E-F19F-44BD-8141-31DCB648B85C}" destId="{86D86B2E-CE1B-4CF7-BB4C-66C4B756F096}" srcOrd="2" destOrd="0" parTransId="{3FCCE049-C0BC-43FD-BC5B-C525B0DD6BB2}" sibTransId="{14CBE471-DC2A-4DCE-BFDC-5E609A162569}"/>
    <dgm:cxn modelId="{084F67F0-7E60-4BD9-B6C8-4B896527CCED}" type="presOf" srcId="{8796E3EA-38FE-444E-B659-1A1A4DD32A65}" destId="{317C6615-00A5-41F7-B0F1-D3047BE514E8}" srcOrd="0" destOrd="0" presId="urn:microsoft.com/office/officeart/2005/8/layout/list1"/>
    <dgm:cxn modelId="{2FB2819D-394E-4233-9E08-50D81EB4541A}" type="presParOf" srcId="{508290BE-86E0-474A-A379-73AB35AA8C36}" destId="{18D9883B-A037-4344-8B23-9C2EA1CCA953}" srcOrd="0" destOrd="0" presId="urn:microsoft.com/office/officeart/2005/8/layout/list1"/>
    <dgm:cxn modelId="{CEB4F253-65CB-4431-B150-924FE63AAB2A}" type="presParOf" srcId="{18D9883B-A037-4344-8B23-9C2EA1CCA953}" destId="{317C6615-00A5-41F7-B0F1-D3047BE514E8}" srcOrd="0" destOrd="0" presId="urn:microsoft.com/office/officeart/2005/8/layout/list1"/>
    <dgm:cxn modelId="{E1063246-E58D-474A-B622-A06657033E63}" type="presParOf" srcId="{18D9883B-A037-4344-8B23-9C2EA1CCA953}" destId="{CC6CAF3E-7B73-4E29-BF2E-A6013EADDF2B}" srcOrd="1" destOrd="0" presId="urn:microsoft.com/office/officeart/2005/8/layout/list1"/>
    <dgm:cxn modelId="{5FE6A21A-319E-4872-A9AD-F43E5F323D50}" type="presParOf" srcId="{508290BE-86E0-474A-A379-73AB35AA8C36}" destId="{0D217A7B-86AB-42B4-B4B3-5D6CC8FCD36B}" srcOrd="1" destOrd="0" presId="urn:microsoft.com/office/officeart/2005/8/layout/list1"/>
    <dgm:cxn modelId="{A9C91991-74C8-480D-8C44-BBD9CA2153F3}" type="presParOf" srcId="{508290BE-86E0-474A-A379-73AB35AA8C36}" destId="{B04C3BB6-1461-4FB9-83AE-6B64CFD63407}" srcOrd="2" destOrd="0" presId="urn:microsoft.com/office/officeart/2005/8/layout/list1"/>
    <dgm:cxn modelId="{59743AA8-65E8-477E-BF7A-C613ED4A7015}" type="presParOf" srcId="{508290BE-86E0-474A-A379-73AB35AA8C36}" destId="{9C4027B1-4BD2-434E-AC8E-A683D3341B56}" srcOrd="3" destOrd="0" presId="urn:microsoft.com/office/officeart/2005/8/layout/list1"/>
    <dgm:cxn modelId="{B0692D33-746B-4AD0-83A2-6DE2113978EB}" type="presParOf" srcId="{508290BE-86E0-474A-A379-73AB35AA8C36}" destId="{90DC0451-0ADC-48EB-90CE-2C758463F915}" srcOrd="4" destOrd="0" presId="urn:microsoft.com/office/officeart/2005/8/layout/list1"/>
    <dgm:cxn modelId="{164D7216-62CB-4F3E-93E1-2989CD7125FE}" type="presParOf" srcId="{90DC0451-0ADC-48EB-90CE-2C758463F915}" destId="{A4FB2EEC-2D55-412B-904D-F2749571B74F}" srcOrd="0" destOrd="0" presId="urn:microsoft.com/office/officeart/2005/8/layout/list1"/>
    <dgm:cxn modelId="{E1954290-1D2B-45A7-A0A8-65DD021D4B79}" type="presParOf" srcId="{90DC0451-0ADC-48EB-90CE-2C758463F915}" destId="{57F23DE9-0478-4B68-BCA2-2E4513ECC443}" srcOrd="1" destOrd="0" presId="urn:microsoft.com/office/officeart/2005/8/layout/list1"/>
    <dgm:cxn modelId="{7E007435-8BC8-4FEF-AB19-04C21DAB9EA2}" type="presParOf" srcId="{508290BE-86E0-474A-A379-73AB35AA8C36}" destId="{331016D7-0B0C-4A51-954D-11AEABC46FDB}" srcOrd="5" destOrd="0" presId="urn:microsoft.com/office/officeart/2005/8/layout/list1"/>
    <dgm:cxn modelId="{32629943-6F0C-4B67-AB98-D9EAFD0AE722}" type="presParOf" srcId="{508290BE-86E0-474A-A379-73AB35AA8C36}" destId="{09DD63BE-D0D3-4AB9-AC4D-BED2F05D9915}" srcOrd="6" destOrd="0" presId="urn:microsoft.com/office/officeart/2005/8/layout/list1"/>
    <dgm:cxn modelId="{680CC1CD-F023-4BB1-8E4A-8DD5EFDBDD05}" type="presParOf" srcId="{508290BE-86E0-474A-A379-73AB35AA8C36}" destId="{92A2D602-2DF2-4772-A806-A7194F5CD664}" srcOrd="7" destOrd="0" presId="urn:microsoft.com/office/officeart/2005/8/layout/list1"/>
    <dgm:cxn modelId="{503B3159-A861-477A-A6B5-248B2BDAB032}" type="presParOf" srcId="{508290BE-86E0-474A-A379-73AB35AA8C36}" destId="{F81FDFDF-6D21-4F97-A4B5-A5B80945637B}" srcOrd="8" destOrd="0" presId="urn:microsoft.com/office/officeart/2005/8/layout/list1"/>
    <dgm:cxn modelId="{CDBDAE52-0009-4009-8B5A-E43CC9F1D02F}" type="presParOf" srcId="{F81FDFDF-6D21-4F97-A4B5-A5B80945637B}" destId="{7F483081-2FDB-403E-B02C-80F478CA30E7}" srcOrd="0" destOrd="0" presId="urn:microsoft.com/office/officeart/2005/8/layout/list1"/>
    <dgm:cxn modelId="{EE7BEBFC-F5E3-4033-AC8E-329AD06EDB40}" type="presParOf" srcId="{F81FDFDF-6D21-4F97-A4B5-A5B80945637B}" destId="{804DD52B-AFEC-43C5-BF28-3C7A733AC05E}" srcOrd="1" destOrd="0" presId="urn:microsoft.com/office/officeart/2005/8/layout/list1"/>
    <dgm:cxn modelId="{436C9EE1-D9B5-4762-B572-02F7B8825410}" type="presParOf" srcId="{508290BE-86E0-474A-A379-73AB35AA8C36}" destId="{51B3D69D-7636-4816-831A-01D57CF8D293}" srcOrd="9" destOrd="0" presId="urn:microsoft.com/office/officeart/2005/8/layout/list1"/>
    <dgm:cxn modelId="{FFE8E5EC-3DCB-4631-B725-4246CC5D6EBE}" type="presParOf" srcId="{508290BE-86E0-474A-A379-73AB35AA8C36}" destId="{3CBC78A5-2030-472F-8E2A-AA6B801593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64CB9E-F19F-44BD-8141-31DCB648B85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96E3EA-38FE-444E-B659-1A1A4DD32A65}">
      <dgm:prSet/>
      <dgm:spPr/>
      <dgm:t>
        <a:bodyPr/>
        <a:lstStyle/>
        <a:p>
          <a:r>
            <a:rPr lang="en-US" b="1" dirty="0"/>
            <a:t>Tæknileg </a:t>
          </a:r>
          <a:r>
            <a:rPr lang="en-US" b="1" dirty="0" err="1"/>
            <a:t>áhætta</a:t>
          </a:r>
          <a:r>
            <a:rPr lang="en-US" b="1" dirty="0"/>
            <a:t> </a:t>
          </a:r>
        </a:p>
      </dgm:t>
    </dgm:pt>
    <dgm:pt modelId="{3E7214B3-EDA6-4A8F-9C7A-58F2D9648FDE}" type="parTrans" cxnId="{1AA09F41-7FD3-4D33-85F8-E79028239CED}">
      <dgm:prSet/>
      <dgm:spPr/>
      <dgm:t>
        <a:bodyPr/>
        <a:lstStyle/>
        <a:p>
          <a:endParaRPr lang="en-US"/>
        </a:p>
      </dgm:t>
    </dgm:pt>
    <dgm:pt modelId="{1C405730-621E-4C69-8A86-9874E27E047E}" type="sibTrans" cxnId="{1AA09F41-7FD3-4D33-85F8-E79028239CED}">
      <dgm:prSet/>
      <dgm:spPr/>
      <dgm:t>
        <a:bodyPr/>
        <a:lstStyle/>
        <a:p>
          <a:endParaRPr lang="en-US"/>
        </a:p>
      </dgm:t>
    </dgm:pt>
    <dgm:pt modelId="{24E99C18-CC5A-4311-9493-E4BAF1BA47A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áreiðanlegt farmiðakerfi og aksturskerfi </a:t>
          </a:r>
          <a:r>
            <a:rPr lang="is-IS" b="0" noProof="0" dirty="0">
              <a:highlight>
                <a:srgbClr val="008000"/>
              </a:highlight>
            </a:rPr>
            <a:t>GRÆNT</a:t>
          </a:r>
        </a:p>
      </dgm:t>
    </dgm:pt>
    <dgm:pt modelId="{B906D0B5-14D2-4AEA-9F44-29FB82552DEE}" type="parTrans" cxnId="{E5502693-C35E-4C8D-99D2-6598B6837868}">
      <dgm:prSet/>
      <dgm:spPr/>
      <dgm:t>
        <a:bodyPr/>
        <a:lstStyle/>
        <a:p>
          <a:endParaRPr lang="en-US"/>
        </a:p>
      </dgm:t>
    </dgm:pt>
    <dgm:pt modelId="{4C826BD2-4F1F-4BE4-ACE8-24304890B373}" type="sibTrans" cxnId="{E5502693-C35E-4C8D-99D2-6598B6837868}">
      <dgm:prSet/>
      <dgm:spPr/>
      <dgm:t>
        <a:bodyPr/>
        <a:lstStyle/>
        <a:p>
          <a:endParaRPr lang="en-US"/>
        </a:p>
      </dgm:t>
    </dgm:pt>
    <dgm:pt modelId="{B807C40E-0DB8-46E7-8B85-B27140B02EB6}">
      <dgm:prSet/>
      <dgm:spPr/>
      <dgm:t>
        <a:bodyPr/>
        <a:lstStyle/>
        <a:p>
          <a:r>
            <a:rPr lang="en-US" b="1" dirty="0"/>
            <a:t>Öryggis- og umhverfisáhætta</a:t>
          </a:r>
        </a:p>
      </dgm:t>
    </dgm:pt>
    <dgm:pt modelId="{459D57D9-2B6C-457A-BD45-11C6225D8A58}" type="parTrans" cxnId="{DC49C513-ECF8-4450-ADB8-BACE9B55E6A6}">
      <dgm:prSet/>
      <dgm:spPr/>
      <dgm:t>
        <a:bodyPr/>
        <a:lstStyle/>
        <a:p>
          <a:endParaRPr lang="en-US"/>
        </a:p>
      </dgm:t>
    </dgm:pt>
    <dgm:pt modelId="{C322108F-43E8-40EE-9A9C-CC8B345ACC07}" type="sibTrans" cxnId="{DC49C513-ECF8-4450-ADB8-BACE9B55E6A6}">
      <dgm:prSet/>
      <dgm:spPr/>
      <dgm:t>
        <a:bodyPr/>
        <a:lstStyle/>
        <a:p>
          <a:endParaRPr lang="en-US"/>
        </a:p>
      </dgm:t>
    </dgm:pt>
    <dgm:pt modelId="{FBF5E56C-4114-4DA6-B35F-9EE4834F3A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Uppfylla umhverfislega skuldbindingar </a:t>
          </a:r>
          <a:r>
            <a:rPr lang="is-IS" b="0" noProof="0" dirty="0">
              <a:highlight>
                <a:srgbClr val="FFFF00"/>
              </a:highlight>
            </a:rPr>
            <a:t>GULT</a:t>
          </a:r>
        </a:p>
      </dgm:t>
    </dgm:pt>
    <dgm:pt modelId="{583A53CB-5447-49F3-9279-FE48180AD6A1}" type="parTrans" cxnId="{75100F68-4D82-4EE9-A4A8-34BE91C3ECD8}">
      <dgm:prSet/>
      <dgm:spPr/>
      <dgm:t>
        <a:bodyPr/>
        <a:lstStyle/>
        <a:p>
          <a:endParaRPr lang="en-US"/>
        </a:p>
      </dgm:t>
    </dgm:pt>
    <dgm:pt modelId="{B276F8A1-FB30-45D1-9A5A-1E91A43D135B}" type="sibTrans" cxnId="{75100F68-4D82-4EE9-A4A8-34BE91C3ECD8}">
      <dgm:prSet/>
      <dgm:spPr/>
      <dgm:t>
        <a:bodyPr/>
        <a:lstStyle/>
        <a:p>
          <a:endParaRPr lang="en-US"/>
        </a:p>
      </dgm:t>
    </dgm:pt>
    <dgm:pt modelId="{86D86B2E-CE1B-4CF7-BB4C-66C4B756F096}">
      <dgm:prSet/>
      <dgm:spPr/>
      <dgm:t>
        <a:bodyPr/>
        <a:lstStyle/>
        <a:p>
          <a:r>
            <a:rPr lang="en-US" b="1" dirty="0"/>
            <a:t>Sviksemisáhætta</a:t>
          </a:r>
        </a:p>
      </dgm:t>
    </dgm:pt>
    <dgm:pt modelId="{3FCCE049-C0BC-43FD-BC5B-C525B0DD6BB2}" type="parTrans" cxnId="{181442EB-6868-4414-BAA5-3E173B0B0496}">
      <dgm:prSet/>
      <dgm:spPr/>
      <dgm:t>
        <a:bodyPr/>
        <a:lstStyle/>
        <a:p>
          <a:endParaRPr lang="en-US"/>
        </a:p>
      </dgm:t>
    </dgm:pt>
    <dgm:pt modelId="{14CBE471-DC2A-4DCE-BFDC-5E609A162569}" type="sibTrans" cxnId="{181442EB-6868-4414-BAA5-3E173B0B0496}">
      <dgm:prSet/>
      <dgm:spPr/>
      <dgm:t>
        <a:bodyPr/>
        <a:lstStyle/>
        <a:p>
          <a:endParaRPr lang="en-US"/>
        </a:p>
      </dgm:t>
    </dgm:pt>
    <dgm:pt modelId="{EC8B2274-33BE-410C-ABCA-058C2403221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að farþegar greiða rétt fargjald </a:t>
          </a:r>
          <a:r>
            <a:rPr lang="is-IS" b="0" noProof="0" dirty="0">
              <a:highlight>
                <a:srgbClr val="008000"/>
              </a:highlight>
            </a:rPr>
            <a:t>GRÆNT</a:t>
          </a:r>
        </a:p>
      </dgm:t>
    </dgm:pt>
    <dgm:pt modelId="{61B849E8-67EE-42D8-AF5A-0CD8E5D3EEED}" type="parTrans" cxnId="{0245CB52-9198-4167-9CD6-13DF0037C013}">
      <dgm:prSet/>
      <dgm:spPr/>
      <dgm:t>
        <a:bodyPr/>
        <a:lstStyle/>
        <a:p>
          <a:endParaRPr lang="en-US"/>
        </a:p>
      </dgm:t>
    </dgm:pt>
    <dgm:pt modelId="{F8AEB68C-0432-4B30-9305-C9C8F4AB5277}" type="sibTrans" cxnId="{0245CB52-9198-4167-9CD6-13DF0037C013}">
      <dgm:prSet/>
      <dgm:spPr/>
      <dgm:t>
        <a:bodyPr/>
        <a:lstStyle/>
        <a:p>
          <a:endParaRPr lang="en-US"/>
        </a:p>
      </dgm:t>
    </dgm:pt>
    <dgm:pt modelId="{D83AF899-CC6B-4A59-8D8E-23AFF0B9BC8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Auka öryggi farþega og starfsmanna </a:t>
          </a:r>
          <a:r>
            <a:rPr lang="is-IS" b="0" noProof="0" dirty="0">
              <a:highlight>
                <a:srgbClr val="008000"/>
              </a:highlight>
            </a:rPr>
            <a:t>GRÆNT</a:t>
          </a:r>
        </a:p>
      </dgm:t>
    </dgm:pt>
    <dgm:pt modelId="{1D14B975-7F5C-4272-85CC-FDD4F7C73414}" type="parTrans" cxnId="{6DE5C7FF-6507-406B-8E25-EB7496A7216E}">
      <dgm:prSet/>
      <dgm:spPr/>
      <dgm:t>
        <a:bodyPr/>
        <a:lstStyle/>
        <a:p>
          <a:endParaRPr lang="is-IS"/>
        </a:p>
      </dgm:t>
    </dgm:pt>
    <dgm:pt modelId="{7DC64F13-9697-4266-87D2-A8AB365E20A0}" type="sibTrans" cxnId="{6DE5C7FF-6507-406B-8E25-EB7496A7216E}">
      <dgm:prSet/>
      <dgm:spPr/>
      <dgm:t>
        <a:bodyPr/>
        <a:lstStyle/>
        <a:p>
          <a:endParaRPr lang="is-IS"/>
        </a:p>
      </dgm:t>
    </dgm:pt>
    <dgm:pt modelId="{869C4147-28FF-40F9-8B1F-A8846B37EDD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netöryggi og vernd viðkvæmra upplýsinga </a:t>
          </a:r>
          <a:r>
            <a:rPr lang="is-IS" b="0" noProof="0" dirty="0">
              <a:highlight>
                <a:srgbClr val="FF0000"/>
              </a:highlight>
            </a:rPr>
            <a:t>RAUÐ</a:t>
          </a:r>
        </a:p>
      </dgm:t>
    </dgm:pt>
    <dgm:pt modelId="{3CF5C48F-2A30-468E-80CE-54897DECC0B8}" type="parTrans" cxnId="{DE90565D-594D-4B7A-9ACF-2C13F98444EE}">
      <dgm:prSet/>
      <dgm:spPr/>
      <dgm:t>
        <a:bodyPr/>
        <a:lstStyle/>
        <a:p>
          <a:endParaRPr lang="is-IS"/>
        </a:p>
      </dgm:t>
    </dgm:pt>
    <dgm:pt modelId="{100156B5-20B8-4EA8-B418-875FC9C3F714}" type="sibTrans" cxnId="{DE90565D-594D-4B7A-9ACF-2C13F98444EE}">
      <dgm:prSet/>
      <dgm:spPr/>
      <dgm:t>
        <a:bodyPr/>
        <a:lstStyle/>
        <a:p>
          <a:endParaRPr lang="is-IS"/>
        </a:p>
      </dgm:t>
    </dgm:pt>
    <dgm:pt modelId="{461F3187-6D3A-401C-875F-12A34B9BE8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áreiðanlegt farmiða- og aksturskerfi </a:t>
          </a:r>
          <a:r>
            <a:rPr lang="is-IS" b="0" noProof="0" dirty="0">
              <a:highlight>
                <a:srgbClr val="008000"/>
              </a:highlight>
            </a:rPr>
            <a:t>GRÆNT</a:t>
          </a:r>
        </a:p>
      </dgm:t>
    </dgm:pt>
    <dgm:pt modelId="{AD4950E0-169E-40F7-9C52-4B1905C66BAB}" type="parTrans" cxnId="{ADF8B10B-24F0-48A5-A202-5BC46A31AED9}">
      <dgm:prSet/>
      <dgm:spPr/>
      <dgm:t>
        <a:bodyPr/>
        <a:lstStyle/>
        <a:p>
          <a:endParaRPr lang="is-IS"/>
        </a:p>
      </dgm:t>
    </dgm:pt>
    <dgm:pt modelId="{DDC8951B-D943-445A-AD95-05441BA655D1}" type="sibTrans" cxnId="{ADF8B10B-24F0-48A5-A202-5BC46A31AED9}">
      <dgm:prSet/>
      <dgm:spPr/>
      <dgm:t>
        <a:bodyPr/>
        <a:lstStyle/>
        <a:p>
          <a:endParaRPr lang="is-IS"/>
        </a:p>
      </dgm:t>
    </dgm:pt>
    <dgm:pt modelId="{A45D2C82-A08B-466A-8614-79E4581FC7D7}">
      <dgm:prSet/>
      <dgm:spPr/>
      <dgm:t>
        <a:bodyPr/>
        <a:lstStyle/>
        <a:p>
          <a:pPr>
            <a:buFontTx/>
            <a:buNone/>
          </a:pPr>
          <a:r>
            <a:rPr lang="is-IS" b="0" noProof="0" dirty="0"/>
            <a:t>			</a:t>
          </a:r>
          <a:endParaRPr lang="is-IS" b="0" noProof="0" dirty="0">
            <a:highlight>
              <a:srgbClr val="008000"/>
            </a:highlight>
          </a:endParaRPr>
        </a:p>
      </dgm:t>
    </dgm:pt>
    <dgm:pt modelId="{417AF653-5B30-495E-BA89-874D7C03F1D8}" type="parTrans" cxnId="{3AC511DB-1C4D-4203-865C-508EAD2D97F6}">
      <dgm:prSet/>
      <dgm:spPr/>
      <dgm:t>
        <a:bodyPr/>
        <a:lstStyle/>
        <a:p>
          <a:endParaRPr lang="is-IS"/>
        </a:p>
      </dgm:t>
    </dgm:pt>
    <dgm:pt modelId="{7D0E2F09-D7B0-4E9E-8AC1-0A7B0A92C0D9}" type="sibTrans" cxnId="{3AC511DB-1C4D-4203-865C-508EAD2D97F6}">
      <dgm:prSet/>
      <dgm:spPr/>
      <dgm:t>
        <a:bodyPr/>
        <a:lstStyle/>
        <a:p>
          <a:endParaRPr lang="is-IS"/>
        </a:p>
      </dgm:t>
    </dgm:pt>
    <dgm:pt modelId="{85BCB00B-A7F6-4BA6-9285-1A8295CC6CBC}">
      <dgm:prSet/>
      <dgm:spPr/>
      <dgm:t>
        <a:bodyPr/>
        <a:lstStyle/>
        <a:p>
          <a:pPr>
            <a:buFontTx/>
            <a:buNone/>
          </a:pPr>
          <a:r>
            <a:rPr lang="is-IS" b="0" noProof="0" dirty="0"/>
            <a:t>			</a:t>
          </a:r>
          <a:endParaRPr lang="is-IS" b="0" noProof="0" dirty="0">
            <a:highlight>
              <a:srgbClr val="008000"/>
            </a:highlight>
          </a:endParaRPr>
        </a:p>
      </dgm:t>
    </dgm:pt>
    <dgm:pt modelId="{D2E7E863-7BD6-4710-AEDF-A1623116B69E}" type="parTrans" cxnId="{B1CB1E82-8690-4893-91FB-08E0DEA7E452}">
      <dgm:prSet/>
      <dgm:spPr/>
    </dgm:pt>
    <dgm:pt modelId="{416BCAA1-E510-4832-B4B4-103710E647C7}" type="sibTrans" cxnId="{B1CB1E82-8690-4893-91FB-08E0DEA7E452}">
      <dgm:prSet/>
      <dgm:spPr/>
    </dgm:pt>
    <dgm:pt modelId="{99F0CB7A-EA78-4612-86BC-57D4FA027544}">
      <dgm:prSet/>
      <dgm:spPr/>
      <dgm:t>
        <a:bodyPr/>
        <a:lstStyle/>
        <a:p>
          <a:pPr>
            <a:buFontTx/>
            <a:buNone/>
          </a:pPr>
          <a:r>
            <a:rPr lang="is-IS" b="0" noProof="0" dirty="0"/>
            <a:t>			</a:t>
          </a:r>
          <a:endParaRPr lang="is-IS" b="0" noProof="0" dirty="0">
            <a:highlight>
              <a:srgbClr val="008000"/>
            </a:highlight>
          </a:endParaRPr>
        </a:p>
      </dgm:t>
    </dgm:pt>
    <dgm:pt modelId="{27A3C294-FEEC-4358-87CD-9B478D3DB9EC}" type="parTrans" cxnId="{D7280940-D297-4040-A41B-4FC11D9511DC}">
      <dgm:prSet/>
      <dgm:spPr/>
    </dgm:pt>
    <dgm:pt modelId="{2A9BCF2B-916E-4FE9-91BE-E2756871EAA0}" type="sibTrans" cxnId="{D7280940-D297-4040-A41B-4FC11D9511DC}">
      <dgm:prSet/>
      <dgm:spPr/>
    </dgm:pt>
    <dgm:pt modelId="{508290BE-86E0-474A-A379-73AB35AA8C36}" type="pres">
      <dgm:prSet presAssocID="{5164CB9E-F19F-44BD-8141-31DCB648B85C}" presName="linear" presStyleCnt="0">
        <dgm:presLayoutVars>
          <dgm:dir/>
          <dgm:animLvl val="lvl"/>
          <dgm:resizeHandles val="exact"/>
        </dgm:presLayoutVars>
      </dgm:prSet>
      <dgm:spPr/>
    </dgm:pt>
    <dgm:pt modelId="{18D9883B-A037-4344-8B23-9C2EA1CCA953}" type="pres">
      <dgm:prSet presAssocID="{8796E3EA-38FE-444E-B659-1A1A4DD32A65}" presName="parentLin" presStyleCnt="0"/>
      <dgm:spPr/>
    </dgm:pt>
    <dgm:pt modelId="{317C6615-00A5-41F7-B0F1-D3047BE514E8}" type="pres">
      <dgm:prSet presAssocID="{8796E3EA-38FE-444E-B659-1A1A4DD32A65}" presName="parentLeftMargin" presStyleLbl="node1" presStyleIdx="0" presStyleCnt="3"/>
      <dgm:spPr/>
    </dgm:pt>
    <dgm:pt modelId="{CC6CAF3E-7B73-4E29-BF2E-A6013EADDF2B}" type="pres">
      <dgm:prSet presAssocID="{8796E3EA-38FE-444E-B659-1A1A4DD32A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217A7B-86AB-42B4-B4B3-5D6CC8FCD36B}" type="pres">
      <dgm:prSet presAssocID="{8796E3EA-38FE-444E-B659-1A1A4DD32A65}" presName="negativeSpace" presStyleCnt="0"/>
      <dgm:spPr/>
    </dgm:pt>
    <dgm:pt modelId="{B04C3BB6-1461-4FB9-83AE-6B64CFD63407}" type="pres">
      <dgm:prSet presAssocID="{8796E3EA-38FE-444E-B659-1A1A4DD32A65}" presName="childText" presStyleLbl="conFgAcc1" presStyleIdx="0" presStyleCnt="3" custLinFactY="-471" custLinFactNeighborY="-100000">
        <dgm:presLayoutVars>
          <dgm:bulletEnabled val="1"/>
        </dgm:presLayoutVars>
      </dgm:prSet>
      <dgm:spPr/>
    </dgm:pt>
    <dgm:pt modelId="{9C4027B1-4BD2-434E-AC8E-A683D3341B56}" type="pres">
      <dgm:prSet presAssocID="{1C405730-621E-4C69-8A86-9874E27E047E}" presName="spaceBetweenRectangles" presStyleCnt="0"/>
      <dgm:spPr/>
    </dgm:pt>
    <dgm:pt modelId="{90DC0451-0ADC-48EB-90CE-2C758463F915}" type="pres">
      <dgm:prSet presAssocID="{B807C40E-0DB8-46E7-8B85-B27140B02EB6}" presName="parentLin" presStyleCnt="0"/>
      <dgm:spPr/>
    </dgm:pt>
    <dgm:pt modelId="{A4FB2EEC-2D55-412B-904D-F2749571B74F}" type="pres">
      <dgm:prSet presAssocID="{B807C40E-0DB8-46E7-8B85-B27140B02EB6}" presName="parentLeftMargin" presStyleLbl="node1" presStyleIdx="0" presStyleCnt="3"/>
      <dgm:spPr/>
    </dgm:pt>
    <dgm:pt modelId="{57F23DE9-0478-4B68-BCA2-2E4513ECC443}" type="pres">
      <dgm:prSet presAssocID="{B807C40E-0DB8-46E7-8B85-B27140B02E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1016D7-0B0C-4A51-954D-11AEABC46FDB}" type="pres">
      <dgm:prSet presAssocID="{B807C40E-0DB8-46E7-8B85-B27140B02EB6}" presName="negativeSpace" presStyleCnt="0"/>
      <dgm:spPr/>
    </dgm:pt>
    <dgm:pt modelId="{09DD63BE-D0D3-4AB9-AC4D-BED2F05D9915}" type="pres">
      <dgm:prSet presAssocID="{B807C40E-0DB8-46E7-8B85-B27140B02EB6}" presName="childText" presStyleLbl="conFgAcc1" presStyleIdx="1" presStyleCnt="3" custLinFactNeighborX="-110" custLinFactNeighborY="-11228">
        <dgm:presLayoutVars>
          <dgm:bulletEnabled val="1"/>
        </dgm:presLayoutVars>
      </dgm:prSet>
      <dgm:spPr/>
    </dgm:pt>
    <dgm:pt modelId="{92A2D602-2DF2-4772-A806-A7194F5CD664}" type="pres">
      <dgm:prSet presAssocID="{C322108F-43E8-40EE-9A9C-CC8B345ACC07}" presName="spaceBetweenRectangles" presStyleCnt="0"/>
      <dgm:spPr/>
    </dgm:pt>
    <dgm:pt modelId="{F81FDFDF-6D21-4F97-A4B5-A5B80945637B}" type="pres">
      <dgm:prSet presAssocID="{86D86B2E-CE1B-4CF7-BB4C-66C4B756F096}" presName="parentLin" presStyleCnt="0"/>
      <dgm:spPr/>
    </dgm:pt>
    <dgm:pt modelId="{7F483081-2FDB-403E-B02C-80F478CA30E7}" type="pres">
      <dgm:prSet presAssocID="{86D86B2E-CE1B-4CF7-BB4C-66C4B756F096}" presName="parentLeftMargin" presStyleLbl="node1" presStyleIdx="1" presStyleCnt="3"/>
      <dgm:spPr/>
    </dgm:pt>
    <dgm:pt modelId="{804DD52B-AFEC-43C5-BF28-3C7A733AC05E}" type="pres">
      <dgm:prSet presAssocID="{86D86B2E-CE1B-4CF7-BB4C-66C4B756F0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1B3D69D-7636-4816-831A-01D57CF8D293}" type="pres">
      <dgm:prSet presAssocID="{86D86B2E-CE1B-4CF7-BB4C-66C4B756F096}" presName="negativeSpace" presStyleCnt="0"/>
      <dgm:spPr/>
    </dgm:pt>
    <dgm:pt modelId="{3CBC78A5-2030-472F-8E2A-AA6B8015939B}" type="pres">
      <dgm:prSet presAssocID="{86D86B2E-CE1B-4CF7-BB4C-66C4B756F0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77FA09-1FA5-40E2-89C5-09FB7FEAA75E}" type="presOf" srcId="{8796E3EA-38FE-444E-B659-1A1A4DD32A65}" destId="{CC6CAF3E-7B73-4E29-BF2E-A6013EADDF2B}" srcOrd="1" destOrd="0" presId="urn:microsoft.com/office/officeart/2005/8/layout/list1"/>
    <dgm:cxn modelId="{ADF8B10B-24F0-48A5-A202-5BC46A31AED9}" srcId="{8796E3EA-38FE-444E-B659-1A1A4DD32A65}" destId="{461F3187-6D3A-401C-875F-12A34B9BE8E8}" srcOrd="2" destOrd="0" parTransId="{AD4950E0-169E-40F7-9C52-4B1905C66BAB}" sibTransId="{DDC8951B-D943-445A-AD95-05441BA655D1}"/>
    <dgm:cxn modelId="{DC49C513-ECF8-4450-ADB8-BACE9B55E6A6}" srcId="{5164CB9E-F19F-44BD-8141-31DCB648B85C}" destId="{B807C40E-0DB8-46E7-8B85-B27140B02EB6}" srcOrd="1" destOrd="0" parTransId="{459D57D9-2B6C-457A-BD45-11C6225D8A58}" sibTransId="{C322108F-43E8-40EE-9A9C-CC8B345ACC07}"/>
    <dgm:cxn modelId="{535F411C-E46B-458F-8AD5-DAD614D97C0A}" type="presOf" srcId="{5164CB9E-F19F-44BD-8141-31DCB648B85C}" destId="{508290BE-86E0-474A-A379-73AB35AA8C36}" srcOrd="0" destOrd="0" presId="urn:microsoft.com/office/officeart/2005/8/layout/list1"/>
    <dgm:cxn modelId="{083FA321-F3EA-4C2A-BC79-F0756AE32DEE}" type="presOf" srcId="{461F3187-6D3A-401C-875F-12A34B9BE8E8}" destId="{B04C3BB6-1461-4FB9-83AE-6B64CFD63407}" srcOrd="0" destOrd="2" presId="urn:microsoft.com/office/officeart/2005/8/layout/list1"/>
    <dgm:cxn modelId="{21879223-63C5-4FBF-9F75-EADC8DBD2F9A}" type="presOf" srcId="{85BCB00B-A7F6-4BA6-9285-1A8295CC6CBC}" destId="{09DD63BE-D0D3-4AB9-AC4D-BED2F05D9915}" srcOrd="0" destOrd="2" presId="urn:microsoft.com/office/officeart/2005/8/layout/list1"/>
    <dgm:cxn modelId="{D7280940-D297-4040-A41B-4FC11D9511DC}" srcId="{EC8B2274-33BE-410C-ABCA-058C24032212}" destId="{99F0CB7A-EA78-4612-86BC-57D4FA027544}" srcOrd="0" destOrd="0" parTransId="{27A3C294-FEEC-4358-87CD-9B478D3DB9EC}" sibTransId="{2A9BCF2B-916E-4FE9-91BE-E2756871EAA0}"/>
    <dgm:cxn modelId="{DE90565D-594D-4B7A-9ACF-2C13F98444EE}" srcId="{8796E3EA-38FE-444E-B659-1A1A4DD32A65}" destId="{869C4147-28FF-40F9-8B1F-A8846B37EDD1}" srcOrd="1" destOrd="0" parTransId="{3CF5C48F-2A30-468E-80CE-54897DECC0B8}" sibTransId="{100156B5-20B8-4EA8-B418-875FC9C3F714}"/>
    <dgm:cxn modelId="{1AA09F41-7FD3-4D33-85F8-E79028239CED}" srcId="{5164CB9E-F19F-44BD-8141-31DCB648B85C}" destId="{8796E3EA-38FE-444E-B659-1A1A4DD32A65}" srcOrd="0" destOrd="0" parTransId="{3E7214B3-EDA6-4A8F-9C7A-58F2D9648FDE}" sibTransId="{1C405730-621E-4C69-8A86-9874E27E047E}"/>
    <dgm:cxn modelId="{C4245A65-E84A-4399-A799-3263EF6C64C6}" type="presOf" srcId="{B807C40E-0DB8-46E7-8B85-B27140B02EB6}" destId="{57F23DE9-0478-4B68-BCA2-2E4513ECC443}" srcOrd="1" destOrd="0" presId="urn:microsoft.com/office/officeart/2005/8/layout/list1"/>
    <dgm:cxn modelId="{F2997B65-5CE8-4A63-9731-4CC38C90A4AB}" type="presOf" srcId="{D83AF899-CC6B-4A59-8D8E-23AFF0B9BC8D}" destId="{09DD63BE-D0D3-4AB9-AC4D-BED2F05D9915}" srcOrd="0" destOrd="1" presId="urn:microsoft.com/office/officeart/2005/8/layout/list1"/>
    <dgm:cxn modelId="{75100F68-4D82-4EE9-A4A8-34BE91C3ECD8}" srcId="{B807C40E-0DB8-46E7-8B85-B27140B02EB6}" destId="{FBF5E56C-4114-4DA6-B35F-9EE4834F3A2B}" srcOrd="0" destOrd="0" parTransId="{583A53CB-5447-49F3-9279-FE48180AD6A1}" sibTransId="{B276F8A1-FB30-45D1-9A5A-1E91A43D135B}"/>
    <dgm:cxn modelId="{DF0D4568-EC0D-41D5-8501-F05A1807D150}" type="presOf" srcId="{86D86B2E-CE1B-4CF7-BB4C-66C4B756F096}" destId="{804DD52B-AFEC-43C5-BF28-3C7A733AC05E}" srcOrd="1" destOrd="0" presId="urn:microsoft.com/office/officeart/2005/8/layout/list1"/>
    <dgm:cxn modelId="{4732306A-3AF5-4624-BADC-DEB260F7C6D0}" type="presOf" srcId="{A45D2C82-A08B-466A-8614-79E4581FC7D7}" destId="{B04C3BB6-1461-4FB9-83AE-6B64CFD63407}" srcOrd="0" destOrd="3" presId="urn:microsoft.com/office/officeart/2005/8/layout/list1"/>
    <dgm:cxn modelId="{7558424A-F396-420B-BB2B-0F005F7EA182}" type="presOf" srcId="{24E99C18-CC5A-4311-9493-E4BAF1BA47A5}" destId="{B04C3BB6-1461-4FB9-83AE-6B64CFD63407}" srcOrd="0" destOrd="0" presId="urn:microsoft.com/office/officeart/2005/8/layout/list1"/>
    <dgm:cxn modelId="{FCCE506A-C73C-43BC-831D-00744AE562EF}" type="presOf" srcId="{B807C40E-0DB8-46E7-8B85-B27140B02EB6}" destId="{A4FB2EEC-2D55-412B-904D-F2749571B74F}" srcOrd="0" destOrd="0" presId="urn:microsoft.com/office/officeart/2005/8/layout/list1"/>
    <dgm:cxn modelId="{FE7E556F-199D-4856-843F-BB3F9FCA61F1}" type="presOf" srcId="{869C4147-28FF-40F9-8B1F-A8846B37EDD1}" destId="{B04C3BB6-1461-4FB9-83AE-6B64CFD63407}" srcOrd="0" destOrd="1" presId="urn:microsoft.com/office/officeart/2005/8/layout/list1"/>
    <dgm:cxn modelId="{0245CB52-9198-4167-9CD6-13DF0037C013}" srcId="{86D86B2E-CE1B-4CF7-BB4C-66C4B756F096}" destId="{EC8B2274-33BE-410C-ABCA-058C24032212}" srcOrd="0" destOrd="0" parTransId="{61B849E8-67EE-42D8-AF5A-0CD8E5D3EEED}" sibTransId="{F8AEB68C-0432-4B30-9305-C9C8F4AB5277}"/>
    <dgm:cxn modelId="{B1CB1E82-8690-4893-91FB-08E0DEA7E452}" srcId="{D83AF899-CC6B-4A59-8D8E-23AFF0B9BC8D}" destId="{85BCB00B-A7F6-4BA6-9285-1A8295CC6CBC}" srcOrd="0" destOrd="0" parTransId="{D2E7E863-7BD6-4710-AEDF-A1623116B69E}" sibTransId="{416BCAA1-E510-4832-B4B4-103710E647C7}"/>
    <dgm:cxn modelId="{E5502693-C35E-4C8D-99D2-6598B6837868}" srcId="{8796E3EA-38FE-444E-B659-1A1A4DD32A65}" destId="{24E99C18-CC5A-4311-9493-E4BAF1BA47A5}" srcOrd="0" destOrd="0" parTransId="{B906D0B5-14D2-4AEA-9F44-29FB82552DEE}" sibTransId="{4C826BD2-4F1F-4BE4-ACE8-24304890B373}"/>
    <dgm:cxn modelId="{A3CDD0BB-691D-404B-91E2-20FD07015A38}" type="presOf" srcId="{EC8B2274-33BE-410C-ABCA-058C24032212}" destId="{3CBC78A5-2030-472F-8E2A-AA6B8015939B}" srcOrd="0" destOrd="0" presId="urn:microsoft.com/office/officeart/2005/8/layout/list1"/>
    <dgm:cxn modelId="{B52B8AC7-1692-4F3D-B4EB-507042C5D623}" type="presOf" srcId="{86D86B2E-CE1B-4CF7-BB4C-66C4B756F096}" destId="{7F483081-2FDB-403E-B02C-80F478CA30E7}" srcOrd="0" destOrd="0" presId="urn:microsoft.com/office/officeart/2005/8/layout/list1"/>
    <dgm:cxn modelId="{680802D3-4F0A-40BF-AD83-1F1CBE5D7B6E}" type="presOf" srcId="{FBF5E56C-4114-4DA6-B35F-9EE4834F3A2B}" destId="{09DD63BE-D0D3-4AB9-AC4D-BED2F05D9915}" srcOrd="0" destOrd="0" presId="urn:microsoft.com/office/officeart/2005/8/layout/list1"/>
    <dgm:cxn modelId="{3AC511DB-1C4D-4203-865C-508EAD2D97F6}" srcId="{461F3187-6D3A-401C-875F-12A34B9BE8E8}" destId="{A45D2C82-A08B-466A-8614-79E4581FC7D7}" srcOrd="0" destOrd="0" parTransId="{417AF653-5B30-495E-BA89-874D7C03F1D8}" sibTransId="{7D0E2F09-D7B0-4E9E-8AC1-0A7B0A92C0D9}"/>
    <dgm:cxn modelId="{181442EB-6868-4414-BAA5-3E173B0B0496}" srcId="{5164CB9E-F19F-44BD-8141-31DCB648B85C}" destId="{86D86B2E-CE1B-4CF7-BB4C-66C4B756F096}" srcOrd="2" destOrd="0" parTransId="{3FCCE049-C0BC-43FD-BC5B-C525B0DD6BB2}" sibTransId="{14CBE471-DC2A-4DCE-BFDC-5E609A162569}"/>
    <dgm:cxn modelId="{084F67F0-7E60-4BD9-B6C8-4B896527CCED}" type="presOf" srcId="{8796E3EA-38FE-444E-B659-1A1A4DD32A65}" destId="{317C6615-00A5-41F7-B0F1-D3047BE514E8}" srcOrd="0" destOrd="0" presId="urn:microsoft.com/office/officeart/2005/8/layout/list1"/>
    <dgm:cxn modelId="{E6A385FF-75F7-4E02-90AA-ACC73B4119F3}" type="presOf" srcId="{99F0CB7A-EA78-4612-86BC-57D4FA027544}" destId="{3CBC78A5-2030-472F-8E2A-AA6B8015939B}" srcOrd="0" destOrd="1" presId="urn:microsoft.com/office/officeart/2005/8/layout/list1"/>
    <dgm:cxn modelId="{6DE5C7FF-6507-406B-8E25-EB7496A7216E}" srcId="{B807C40E-0DB8-46E7-8B85-B27140B02EB6}" destId="{D83AF899-CC6B-4A59-8D8E-23AFF0B9BC8D}" srcOrd="1" destOrd="0" parTransId="{1D14B975-7F5C-4272-85CC-FDD4F7C73414}" sibTransId="{7DC64F13-9697-4266-87D2-A8AB365E20A0}"/>
    <dgm:cxn modelId="{2FB2819D-394E-4233-9E08-50D81EB4541A}" type="presParOf" srcId="{508290BE-86E0-474A-A379-73AB35AA8C36}" destId="{18D9883B-A037-4344-8B23-9C2EA1CCA953}" srcOrd="0" destOrd="0" presId="urn:microsoft.com/office/officeart/2005/8/layout/list1"/>
    <dgm:cxn modelId="{CEB4F253-65CB-4431-B150-924FE63AAB2A}" type="presParOf" srcId="{18D9883B-A037-4344-8B23-9C2EA1CCA953}" destId="{317C6615-00A5-41F7-B0F1-D3047BE514E8}" srcOrd="0" destOrd="0" presId="urn:microsoft.com/office/officeart/2005/8/layout/list1"/>
    <dgm:cxn modelId="{E1063246-E58D-474A-B622-A06657033E63}" type="presParOf" srcId="{18D9883B-A037-4344-8B23-9C2EA1CCA953}" destId="{CC6CAF3E-7B73-4E29-BF2E-A6013EADDF2B}" srcOrd="1" destOrd="0" presId="urn:microsoft.com/office/officeart/2005/8/layout/list1"/>
    <dgm:cxn modelId="{5FE6A21A-319E-4872-A9AD-F43E5F323D50}" type="presParOf" srcId="{508290BE-86E0-474A-A379-73AB35AA8C36}" destId="{0D217A7B-86AB-42B4-B4B3-5D6CC8FCD36B}" srcOrd="1" destOrd="0" presId="urn:microsoft.com/office/officeart/2005/8/layout/list1"/>
    <dgm:cxn modelId="{A9C91991-74C8-480D-8C44-BBD9CA2153F3}" type="presParOf" srcId="{508290BE-86E0-474A-A379-73AB35AA8C36}" destId="{B04C3BB6-1461-4FB9-83AE-6B64CFD63407}" srcOrd="2" destOrd="0" presId="urn:microsoft.com/office/officeart/2005/8/layout/list1"/>
    <dgm:cxn modelId="{59743AA8-65E8-477E-BF7A-C613ED4A7015}" type="presParOf" srcId="{508290BE-86E0-474A-A379-73AB35AA8C36}" destId="{9C4027B1-4BD2-434E-AC8E-A683D3341B56}" srcOrd="3" destOrd="0" presId="urn:microsoft.com/office/officeart/2005/8/layout/list1"/>
    <dgm:cxn modelId="{B0692D33-746B-4AD0-83A2-6DE2113978EB}" type="presParOf" srcId="{508290BE-86E0-474A-A379-73AB35AA8C36}" destId="{90DC0451-0ADC-48EB-90CE-2C758463F915}" srcOrd="4" destOrd="0" presId="urn:microsoft.com/office/officeart/2005/8/layout/list1"/>
    <dgm:cxn modelId="{164D7216-62CB-4F3E-93E1-2989CD7125FE}" type="presParOf" srcId="{90DC0451-0ADC-48EB-90CE-2C758463F915}" destId="{A4FB2EEC-2D55-412B-904D-F2749571B74F}" srcOrd="0" destOrd="0" presId="urn:microsoft.com/office/officeart/2005/8/layout/list1"/>
    <dgm:cxn modelId="{E1954290-1D2B-45A7-A0A8-65DD021D4B79}" type="presParOf" srcId="{90DC0451-0ADC-48EB-90CE-2C758463F915}" destId="{57F23DE9-0478-4B68-BCA2-2E4513ECC443}" srcOrd="1" destOrd="0" presId="urn:microsoft.com/office/officeart/2005/8/layout/list1"/>
    <dgm:cxn modelId="{7E007435-8BC8-4FEF-AB19-04C21DAB9EA2}" type="presParOf" srcId="{508290BE-86E0-474A-A379-73AB35AA8C36}" destId="{331016D7-0B0C-4A51-954D-11AEABC46FDB}" srcOrd="5" destOrd="0" presId="urn:microsoft.com/office/officeart/2005/8/layout/list1"/>
    <dgm:cxn modelId="{32629943-6F0C-4B67-AB98-D9EAFD0AE722}" type="presParOf" srcId="{508290BE-86E0-474A-A379-73AB35AA8C36}" destId="{09DD63BE-D0D3-4AB9-AC4D-BED2F05D9915}" srcOrd="6" destOrd="0" presId="urn:microsoft.com/office/officeart/2005/8/layout/list1"/>
    <dgm:cxn modelId="{680CC1CD-F023-4BB1-8E4A-8DD5EFDBDD05}" type="presParOf" srcId="{508290BE-86E0-474A-A379-73AB35AA8C36}" destId="{92A2D602-2DF2-4772-A806-A7194F5CD664}" srcOrd="7" destOrd="0" presId="urn:microsoft.com/office/officeart/2005/8/layout/list1"/>
    <dgm:cxn modelId="{503B3159-A861-477A-A6B5-248B2BDAB032}" type="presParOf" srcId="{508290BE-86E0-474A-A379-73AB35AA8C36}" destId="{F81FDFDF-6D21-4F97-A4B5-A5B80945637B}" srcOrd="8" destOrd="0" presId="urn:microsoft.com/office/officeart/2005/8/layout/list1"/>
    <dgm:cxn modelId="{CDBDAE52-0009-4009-8B5A-E43CC9F1D02F}" type="presParOf" srcId="{F81FDFDF-6D21-4F97-A4B5-A5B80945637B}" destId="{7F483081-2FDB-403E-B02C-80F478CA30E7}" srcOrd="0" destOrd="0" presId="urn:microsoft.com/office/officeart/2005/8/layout/list1"/>
    <dgm:cxn modelId="{EE7BEBFC-F5E3-4033-AC8E-329AD06EDB40}" type="presParOf" srcId="{F81FDFDF-6D21-4F97-A4B5-A5B80945637B}" destId="{804DD52B-AFEC-43C5-BF28-3C7A733AC05E}" srcOrd="1" destOrd="0" presId="urn:microsoft.com/office/officeart/2005/8/layout/list1"/>
    <dgm:cxn modelId="{436C9EE1-D9B5-4762-B572-02F7B8825410}" type="presParOf" srcId="{508290BE-86E0-474A-A379-73AB35AA8C36}" destId="{51B3D69D-7636-4816-831A-01D57CF8D293}" srcOrd="9" destOrd="0" presId="urn:microsoft.com/office/officeart/2005/8/layout/list1"/>
    <dgm:cxn modelId="{FFE8E5EC-3DCB-4631-B725-4246CC5D6EBE}" type="presParOf" srcId="{508290BE-86E0-474A-A379-73AB35AA8C36}" destId="{3CBC78A5-2030-472F-8E2A-AA6B801593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64CB9E-F19F-44BD-8141-31DCB648B85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07C40E-0DB8-46E7-8B85-B27140B02EB6}">
      <dgm:prSet/>
      <dgm:spPr/>
      <dgm:t>
        <a:bodyPr/>
        <a:lstStyle/>
        <a:p>
          <a:r>
            <a:rPr lang="en-US" b="1" dirty="0" err="1"/>
            <a:t>Stjórnunar</a:t>
          </a:r>
          <a:r>
            <a:rPr lang="en-US" b="1" dirty="0"/>
            <a:t>- og </a:t>
          </a:r>
          <a:r>
            <a:rPr lang="en-US" b="1" dirty="0" err="1"/>
            <a:t>umboðsáhætta</a:t>
          </a:r>
          <a:endParaRPr lang="en-US" b="1" dirty="0"/>
        </a:p>
      </dgm:t>
    </dgm:pt>
    <dgm:pt modelId="{459D57D9-2B6C-457A-BD45-11C6225D8A58}" type="parTrans" cxnId="{DC49C513-ECF8-4450-ADB8-BACE9B55E6A6}">
      <dgm:prSet/>
      <dgm:spPr/>
      <dgm:t>
        <a:bodyPr/>
        <a:lstStyle/>
        <a:p>
          <a:endParaRPr lang="en-US"/>
        </a:p>
      </dgm:t>
    </dgm:pt>
    <dgm:pt modelId="{C322108F-43E8-40EE-9A9C-CC8B345ACC07}" type="sibTrans" cxnId="{DC49C513-ECF8-4450-ADB8-BACE9B55E6A6}">
      <dgm:prSet/>
      <dgm:spPr/>
      <dgm:t>
        <a:bodyPr/>
        <a:lstStyle/>
        <a:p>
          <a:endParaRPr lang="en-US"/>
        </a:p>
      </dgm:t>
    </dgm:pt>
    <dgm:pt modelId="{FBF5E56C-4114-4DA6-B35F-9EE4834F3A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að stjórnarmenn fylgi lögum, eigendastefnu og starfsreglum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583A53CB-5447-49F3-9279-FE48180AD6A1}" type="parTrans" cxnId="{75100F68-4D82-4EE9-A4A8-34BE91C3ECD8}">
      <dgm:prSet/>
      <dgm:spPr/>
      <dgm:t>
        <a:bodyPr/>
        <a:lstStyle/>
        <a:p>
          <a:endParaRPr lang="en-US"/>
        </a:p>
      </dgm:t>
    </dgm:pt>
    <dgm:pt modelId="{B276F8A1-FB30-45D1-9A5A-1E91A43D135B}" type="sibTrans" cxnId="{75100F68-4D82-4EE9-A4A8-34BE91C3ECD8}">
      <dgm:prSet/>
      <dgm:spPr/>
      <dgm:t>
        <a:bodyPr/>
        <a:lstStyle/>
        <a:p>
          <a:endParaRPr lang="en-US"/>
        </a:p>
      </dgm:t>
    </dgm:pt>
    <dgm:pt modelId="{86D86B2E-CE1B-4CF7-BB4C-66C4B756F096}">
      <dgm:prSet/>
      <dgm:spPr/>
      <dgm:t>
        <a:bodyPr/>
        <a:lstStyle/>
        <a:p>
          <a:r>
            <a:rPr lang="en-US" b="1" dirty="0"/>
            <a:t>Hagsmunaáhætta</a:t>
          </a:r>
        </a:p>
      </dgm:t>
    </dgm:pt>
    <dgm:pt modelId="{3FCCE049-C0BC-43FD-BC5B-C525B0DD6BB2}" type="parTrans" cxnId="{181442EB-6868-4414-BAA5-3E173B0B0496}">
      <dgm:prSet/>
      <dgm:spPr/>
      <dgm:t>
        <a:bodyPr/>
        <a:lstStyle/>
        <a:p>
          <a:endParaRPr lang="en-US"/>
        </a:p>
      </dgm:t>
    </dgm:pt>
    <dgm:pt modelId="{14CBE471-DC2A-4DCE-BFDC-5E609A162569}" type="sibTrans" cxnId="{181442EB-6868-4414-BAA5-3E173B0B0496}">
      <dgm:prSet/>
      <dgm:spPr/>
      <dgm:t>
        <a:bodyPr/>
        <a:lstStyle/>
        <a:p>
          <a:endParaRPr lang="en-US"/>
        </a:p>
      </dgm:t>
    </dgm:pt>
    <dgm:pt modelId="{EC8B2274-33BE-410C-ABCA-058C2403221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Gæta almannahagsmuna og hagsmuna Strætó </a:t>
          </a:r>
          <a:r>
            <a:rPr lang="is-IS" b="0" noProof="0" dirty="0">
              <a:highlight>
                <a:srgbClr val="FFFF00"/>
              </a:highlight>
            </a:rPr>
            <a:t>GUL </a:t>
          </a:r>
        </a:p>
      </dgm:t>
    </dgm:pt>
    <dgm:pt modelId="{61B849E8-67EE-42D8-AF5A-0CD8E5D3EEED}" type="parTrans" cxnId="{0245CB52-9198-4167-9CD6-13DF0037C013}">
      <dgm:prSet/>
      <dgm:spPr/>
      <dgm:t>
        <a:bodyPr/>
        <a:lstStyle/>
        <a:p>
          <a:endParaRPr lang="en-US"/>
        </a:p>
      </dgm:t>
    </dgm:pt>
    <dgm:pt modelId="{F8AEB68C-0432-4B30-9305-C9C8F4AB5277}" type="sibTrans" cxnId="{0245CB52-9198-4167-9CD6-13DF0037C013}">
      <dgm:prSet/>
      <dgm:spPr/>
      <dgm:t>
        <a:bodyPr/>
        <a:lstStyle/>
        <a:p>
          <a:endParaRPr lang="en-US"/>
        </a:p>
      </dgm:t>
    </dgm:pt>
    <dgm:pt modelId="{62FFFC4E-9982-4D79-9BDB-B3344B761DB1}">
      <dgm:prSet/>
      <dgm:spPr/>
      <dgm:t>
        <a:bodyPr/>
        <a:lstStyle/>
        <a:p>
          <a:r>
            <a:rPr lang="en-US" b="1" dirty="0"/>
            <a:t>Laga- og regluáhætta</a:t>
          </a:r>
        </a:p>
      </dgm:t>
    </dgm:pt>
    <dgm:pt modelId="{3F5B6E0F-CB90-43FB-A1B9-CC4CD0A91E2C}" type="parTrans" cxnId="{D89939EA-DE40-438D-8593-2AB84566BE25}">
      <dgm:prSet/>
      <dgm:spPr/>
      <dgm:t>
        <a:bodyPr/>
        <a:lstStyle/>
        <a:p>
          <a:endParaRPr lang="is-IS"/>
        </a:p>
      </dgm:t>
    </dgm:pt>
    <dgm:pt modelId="{5D64BCAF-DDDA-44FE-8DA7-10C43A2A2E04}" type="sibTrans" cxnId="{D89939EA-DE40-438D-8593-2AB84566BE25}">
      <dgm:prSet/>
      <dgm:spPr/>
      <dgm:t>
        <a:bodyPr/>
        <a:lstStyle/>
        <a:p>
          <a:endParaRPr lang="is-IS"/>
        </a:p>
      </dgm:t>
    </dgm:pt>
    <dgm:pt modelId="{85B7EF2A-10E5-4993-9205-6FE4C7CDA51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Tryggja lögleg útboð og samræmi við reglur </a:t>
          </a:r>
          <a:r>
            <a:rPr lang="is-IS" b="0" noProof="0" dirty="0">
              <a:highlight>
                <a:srgbClr val="FF0000"/>
              </a:highlight>
            </a:rPr>
            <a:t>RAUÐ</a:t>
          </a:r>
        </a:p>
      </dgm:t>
    </dgm:pt>
    <dgm:pt modelId="{B4534328-CAFF-49DD-B802-73B73CE8F764}" type="parTrans" cxnId="{DDDAEFA0-BCF9-4974-920E-B5AB90519229}">
      <dgm:prSet/>
      <dgm:spPr/>
      <dgm:t>
        <a:bodyPr/>
        <a:lstStyle/>
        <a:p>
          <a:endParaRPr lang="is-IS"/>
        </a:p>
      </dgm:t>
    </dgm:pt>
    <dgm:pt modelId="{4F43BAAA-A009-45F0-A91C-A0AFCAB9E1E4}" type="sibTrans" cxnId="{DDDAEFA0-BCF9-4974-920E-B5AB90519229}">
      <dgm:prSet/>
      <dgm:spPr/>
      <dgm:t>
        <a:bodyPr/>
        <a:lstStyle/>
        <a:p>
          <a:endParaRPr lang="is-IS"/>
        </a:p>
      </dgm:t>
    </dgm:pt>
    <dgm:pt modelId="{5B999BCC-C5C9-460D-9797-46B3CBBDB84A}">
      <dgm:prSet/>
      <dgm:spPr/>
      <dgm:t>
        <a:bodyPr/>
        <a:lstStyle/>
        <a:p>
          <a:r>
            <a:rPr lang="en-US" b="1" dirty="0"/>
            <a:t>Markaðsáhætta</a:t>
          </a:r>
        </a:p>
      </dgm:t>
    </dgm:pt>
    <dgm:pt modelId="{659AEC43-5301-411D-AE80-82C49DEF497D}" type="parTrans" cxnId="{37606B65-4E7D-4A60-9DCF-5E62A5D0B46D}">
      <dgm:prSet/>
      <dgm:spPr/>
      <dgm:t>
        <a:bodyPr/>
        <a:lstStyle/>
        <a:p>
          <a:endParaRPr lang="is-IS"/>
        </a:p>
      </dgm:t>
    </dgm:pt>
    <dgm:pt modelId="{790ED14C-746C-4B21-83B1-D867B068AFA1}" type="sibTrans" cxnId="{37606B65-4E7D-4A60-9DCF-5E62A5D0B46D}">
      <dgm:prSet/>
      <dgm:spPr/>
      <dgm:t>
        <a:bodyPr/>
        <a:lstStyle/>
        <a:p>
          <a:endParaRPr lang="is-IS"/>
        </a:p>
      </dgm:t>
    </dgm:pt>
    <dgm:pt modelId="{86EF56BB-9CA9-49A0-ABEB-4120AE0374D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Lágmarka markaðsáhættu </a:t>
          </a:r>
          <a:r>
            <a:rPr lang="is-IS" b="0" noProof="0" dirty="0">
              <a:highlight>
                <a:srgbClr val="FF0000"/>
              </a:highlight>
            </a:rPr>
            <a:t>RAUÐ</a:t>
          </a:r>
        </a:p>
      </dgm:t>
    </dgm:pt>
    <dgm:pt modelId="{EAD4C3E9-2906-45B3-80D0-8F521D5384C9}" type="parTrans" cxnId="{64B8AD8B-3B53-471D-B48D-39432352E90F}">
      <dgm:prSet/>
      <dgm:spPr/>
      <dgm:t>
        <a:bodyPr/>
        <a:lstStyle/>
        <a:p>
          <a:endParaRPr lang="is-IS"/>
        </a:p>
      </dgm:t>
    </dgm:pt>
    <dgm:pt modelId="{E11B6B5A-52C7-449B-8B63-A63DCA128384}" type="sibTrans" cxnId="{64B8AD8B-3B53-471D-B48D-39432352E90F}">
      <dgm:prSet/>
      <dgm:spPr/>
      <dgm:t>
        <a:bodyPr/>
        <a:lstStyle/>
        <a:p>
          <a:endParaRPr lang="is-IS"/>
        </a:p>
      </dgm:t>
    </dgm:pt>
    <dgm:pt modelId="{2A820477-17F5-48C2-B089-DE9BE1A9645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Forðast umboðsvanda við gerð samninga við verktaka </a:t>
          </a:r>
          <a:r>
            <a:rPr lang="is-IS" b="0" noProof="0" dirty="0">
              <a:highlight>
                <a:srgbClr val="008000"/>
              </a:highlight>
            </a:rPr>
            <a:t>GRÆN</a:t>
          </a:r>
        </a:p>
      </dgm:t>
    </dgm:pt>
    <dgm:pt modelId="{9A41AD31-F97A-4931-AED9-B3D3C57E3127}" type="parTrans" cxnId="{CFF59382-BD01-4F48-B8E6-C0B70F44C317}">
      <dgm:prSet/>
      <dgm:spPr/>
      <dgm:t>
        <a:bodyPr/>
        <a:lstStyle/>
        <a:p>
          <a:endParaRPr lang="is-IS"/>
        </a:p>
      </dgm:t>
    </dgm:pt>
    <dgm:pt modelId="{C6CCB27B-2F71-4A23-B125-EF27D32FBDC1}" type="sibTrans" cxnId="{CFF59382-BD01-4F48-B8E6-C0B70F44C317}">
      <dgm:prSet/>
      <dgm:spPr/>
      <dgm:t>
        <a:bodyPr/>
        <a:lstStyle/>
        <a:p>
          <a:endParaRPr lang="is-IS"/>
        </a:p>
      </dgm:t>
    </dgm:pt>
    <dgm:pt modelId="{8C1D7E72-A7A6-4508-852B-81326264665E}">
      <dgm:prSet/>
      <dgm:spPr/>
      <dgm:t>
        <a:bodyPr/>
        <a:lstStyle/>
        <a:p>
          <a:pPr>
            <a:buFontTx/>
            <a:buNone/>
          </a:pPr>
          <a:endParaRPr lang="is-IS" b="0" noProof="0" dirty="0">
            <a:highlight>
              <a:srgbClr val="FFFF00"/>
            </a:highlight>
          </a:endParaRPr>
        </a:p>
      </dgm:t>
    </dgm:pt>
    <dgm:pt modelId="{28025A73-3E8E-4B9A-B59C-CDBA46A2EC47}" type="sibTrans" cxnId="{28DFCC84-833E-4B22-B1D8-1AC7586E2282}">
      <dgm:prSet/>
      <dgm:spPr/>
    </dgm:pt>
    <dgm:pt modelId="{3E52529C-83BF-4E39-B3D9-38EB929CFA3C}" type="parTrans" cxnId="{28DFCC84-833E-4B22-B1D8-1AC7586E2282}">
      <dgm:prSet/>
      <dgm:spPr/>
    </dgm:pt>
    <dgm:pt modelId="{116AA9E6-35E1-4589-966F-CAC7DED1049A}">
      <dgm:prSet/>
      <dgm:spPr/>
      <dgm:t>
        <a:bodyPr/>
        <a:lstStyle/>
        <a:p>
          <a:pPr>
            <a:buFontTx/>
            <a:buNone/>
          </a:pPr>
          <a:endParaRPr lang="is-IS" b="0" noProof="0" dirty="0">
            <a:highlight>
              <a:srgbClr val="FFFF00"/>
            </a:highlight>
          </a:endParaRPr>
        </a:p>
      </dgm:t>
    </dgm:pt>
    <dgm:pt modelId="{68993BFE-6E2F-4E00-B4F3-1451E78B3371}" type="parTrans" cxnId="{D86E773B-A6D6-4A27-82D2-07F19D22C9D6}">
      <dgm:prSet/>
      <dgm:spPr/>
    </dgm:pt>
    <dgm:pt modelId="{B91C41FA-D5A5-4AE8-84BD-291BA64520B5}" type="sibTrans" cxnId="{D86E773B-A6D6-4A27-82D2-07F19D22C9D6}">
      <dgm:prSet/>
      <dgm:spPr/>
    </dgm:pt>
    <dgm:pt modelId="{487C5FB8-D382-42B3-87B2-39944F28A07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s-IS" b="0" noProof="0" dirty="0"/>
            <a:t>Fylgja lögum og reglugerðum </a:t>
          </a:r>
          <a:r>
            <a:rPr lang="is-IS" b="0" noProof="0" dirty="0">
              <a:highlight>
                <a:srgbClr val="FFFF00"/>
              </a:highlight>
            </a:rPr>
            <a:t>GUL</a:t>
          </a:r>
        </a:p>
      </dgm:t>
    </dgm:pt>
    <dgm:pt modelId="{108D03E7-8524-4791-8734-6592430336FB}" type="parTrans" cxnId="{FD9EDA5E-1CE7-453D-AC02-29396A333A56}">
      <dgm:prSet/>
      <dgm:spPr/>
      <dgm:t>
        <a:bodyPr/>
        <a:lstStyle/>
        <a:p>
          <a:endParaRPr lang="is-IS"/>
        </a:p>
      </dgm:t>
    </dgm:pt>
    <dgm:pt modelId="{ABF52715-01AD-4419-B54C-7EBC299F2484}" type="sibTrans" cxnId="{FD9EDA5E-1CE7-453D-AC02-29396A333A56}">
      <dgm:prSet/>
      <dgm:spPr/>
      <dgm:t>
        <a:bodyPr/>
        <a:lstStyle/>
        <a:p>
          <a:endParaRPr lang="is-IS"/>
        </a:p>
      </dgm:t>
    </dgm:pt>
    <dgm:pt modelId="{CD55A181-9537-405B-AF60-77B0C796B61D}">
      <dgm:prSet/>
      <dgm:spPr/>
      <dgm:t>
        <a:bodyPr/>
        <a:lstStyle/>
        <a:p>
          <a:pPr>
            <a:buFontTx/>
            <a:buNone/>
          </a:pPr>
          <a:endParaRPr lang="is-IS" b="0" noProof="0" dirty="0">
            <a:highlight>
              <a:srgbClr val="FF0000"/>
            </a:highlight>
          </a:endParaRPr>
        </a:p>
      </dgm:t>
    </dgm:pt>
    <dgm:pt modelId="{88E2D570-FE69-4E6C-8A58-B5D18D66C6EB}" type="parTrans" cxnId="{AA72F634-59B4-4599-918B-55B99B7D7696}">
      <dgm:prSet/>
      <dgm:spPr/>
    </dgm:pt>
    <dgm:pt modelId="{0E965004-3478-43D0-8EFC-465A0259BFF4}" type="sibTrans" cxnId="{AA72F634-59B4-4599-918B-55B99B7D7696}">
      <dgm:prSet/>
      <dgm:spPr/>
    </dgm:pt>
    <dgm:pt modelId="{3045F42B-2367-4827-A514-DAE231442920}">
      <dgm:prSet/>
      <dgm:spPr/>
      <dgm:t>
        <a:bodyPr/>
        <a:lstStyle/>
        <a:p>
          <a:pPr>
            <a:buFontTx/>
            <a:buNone/>
          </a:pPr>
          <a:endParaRPr lang="is-IS" b="0" noProof="0" dirty="0">
            <a:highlight>
              <a:srgbClr val="FF0000"/>
            </a:highlight>
          </a:endParaRPr>
        </a:p>
      </dgm:t>
    </dgm:pt>
    <dgm:pt modelId="{22533B71-34C5-4867-A7EB-7B77C4782E80}" type="parTrans" cxnId="{F3EDC553-8E06-4716-9672-C159D40A68F4}">
      <dgm:prSet/>
      <dgm:spPr/>
    </dgm:pt>
    <dgm:pt modelId="{F09F8EBF-69A1-4798-A113-785F077E36C2}" type="sibTrans" cxnId="{F3EDC553-8E06-4716-9672-C159D40A68F4}">
      <dgm:prSet/>
      <dgm:spPr/>
    </dgm:pt>
    <dgm:pt modelId="{508290BE-86E0-474A-A379-73AB35AA8C36}" type="pres">
      <dgm:prSet presAssocID="{5164CB9E-F19F-44BD-8141-31DCB648B85C}" presName="linear" presStyleCnt="0">
        <dgm:presLayoutVars>
          <dgm:dir/>
          <dgm:animLvl val="lvl"/>
          <dgm:resizeHandles val="exact"/>
        </dgm:presLayoutVars>
      </dgm:prSet>
      <dgm:spPr/>
    </dgm:pt>
    <dgm:pt modelId="{90DC0451-0ADC-48EB-90CE-2C758463F915}" type="pres">
      <dgm:prSet presAssocID="{B807C40E-0DB8-46E7-8B85-B27140B02EB6}" presName="parentLin" presStyleCnt="0"/>
      <dgm:spPr/>
    </dgm:pt>
    <dgm:pt modelId="{A4FB2EEC-2D55-412B-904D-F2749571B74F}" type="pres">
      <dgm:prSet presAssocID="{B807C40E-0DB8-46E7-8B85-B27140B02EB6}" presName="parentLeftMargin" presStyleLbl="node1" presStyleIdx="0" presStyleCnt="4"/>
      <dgm:spPr/>
    </dgm:pt>
    <dgm:pt modelId="{57F23DE9-0478-4B68-BCA2-2E4513ECC443}" type="pres">
      <dgm:prSet presAssocID="{B807C40E-0DB8-46E7-8B85-B27140B02E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1016D7-0B0C-4A51-954D-11AEABC46FDB}" type="pres">
      <dgm:prSet presAssocID="{B807C40E-0DB8-46E7-8B85-B27140B02EB6}" presName="negativeSpace" presStyleCnt="0"/>
      <dgm:spPr/>
    </dgm:pt>
    <dgm:pt modelId="{09DD63BE-D0D3-4AB9-AC4D-BED2F05D9915}" type="pres">
      <dgm:prSet presAssocID="{B807C40E-0DB8-46E7-8B85-B27140B02EB6}" presName="childText" presStyleLbl="conFgAcc1" presStyleIdx="0" presStyleCnt="4">
        <dgm:presLayoutVars>
          <dgm:bulletEnabled val="1"/>
        </dgm:presLayoutVars>
      </dgm:prSet>
      <dgm:spPr/>
    </dgm:pt>
    <dgm:pt modelId="{92A2D602-2DF2-4772-A806-A7194F5CD664}" type="pres">
      <dgm:prSet presAssocID="{C322108F-43E8-40EE-9A9C-CC8B345ACC07}" presName="spaceBetweenRectangles" presStyleCnt="0"/>
      <dgm:spPr/>
    </dgm:pt>
    <dgm:pt modelId="{F81FDFDF-6D21-4F97-A4B5-A5B80945637B}" type="pres">
      <dgm:prSet presAssocID="{86D86B2E-CE1B-4CF7-BB4C-66C4B756F096}" presName="parentLin" presStyleCnt="0"/>
      <dgm:spPr/>
    </dgm:pt>
    <dgm:pt modelId="{7F483081-2FDB-403E-B02C-80F478CA30E7}" type="pres">
      <dgm:prSet presAssocID="{86D86B2E-CE1B-4CF7-BB4C-66C4B756F096}" presName="parentLeftMargin" presStyleLbl="node1" presStyleIdx="0" presStyleCnt="4"/>
      <dgm:spPr/>
    </dgm:pt>
    <dgm:pt modelId="{804DD52B-AFEC-43C5-BF28-3C7A733AC05E}" type="pres">
      <dgm:prSet presAssocID="{86D86B2E-CE1B-4CF7-BB4C-66C4B756F096}" presName="parentText" presStyleLbl="node1" presStyleIdx="1" presStyleCnt="4" custLinFactNeighborX="-5771" custLinFactNeighborY="-4855">
        <dgm:presLayoutVars>
          <dgm:chMax val="0"/>
          <dgm:bulletEnabled val="1"/>
        </dgm:presLayoutVars>
      </dgm:prSet>
      <dgm:spPr/>
    </dgm:pt>
    <dgm:pt modelId="{51B3D69D-7636-4816-831A-01D57CF8D293}" type="pres">
      <dgm:prSet presAssocID="{86D86B2E-CE1B-4CF7-BB4C-66C4B756F096}" presName="negativeSpace" presStyleCnt="0"/>
      <dgm:spPr/>
    </dgm:pt>
    <dgm:pt modelId="{3CBC78A5-2030-472F-8E2A-AA6B8015939B}" type="pres">
      <dgm:prSet presAssocID="{86D86B2E-CE1B-4CF7-BB4C-66C4B756F096}" presName="childText" presStyleLbl="conFgAcc1" presStyleIdx="1" presStyleCnt="4">
        <dgm:presLayoutVars>
          <dgm:bulletEnabled val="1"/>
        </dgm:presLayoutVars>
      </dgm:prSet>
      <dgm:spPr/>
    </dgm:pt>
    <dgm:pt modelId="{95BD193C-08BF-4A6B-B152-FB6733C7A269}" type="pres">
      <dgm:prSet presAssocID="{14CBE471-DC2A-4DCE-BFDC-5E609A162569}" presName="spaceBetweenRectangles" presStyleCnt="0"/>
      <dgm:spPr/>
    </dgm:pt>
    <dgm:pt modelId="{F70AAA3B-3149-4CEF-8AD1-758A1B7F7258}" type="pres">
      <dgm:prSet presAssocID="{62FFFC4E-9982-4D79-9BDB-B3344B761DB1}" presName="parentLin" presStyleCnt="0"/>
      <dgm:spPr/>
    </dgm:pt>
    <dgm:pt modelId="{F23C87C3-C9CA-4645-9154-5C8244D86D3E}" type="pres">
      <dgm:prSet presAssocID="{62FFFC4E-9982-4D79-9BDB-B3344B761DB1}" presName="parentLeftMargin" presStyleLbl="node1" presStyleIdx="1" presStyleCnt="4"/>
      <dgm:spPr/>
    </dgm:pt>
    <dgm:pt modelId="{5E2C2826-3EC0-4EE7-953C-4C360AD3F471}" type="pres">
      <dgm:prSet presAssocID="{62FFFC4E-9982-4D79-9BDB-B3344B761D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5C9ADD-0615-4177-8D14-11222907DFC1}" type="pres">
      <dgm:prSet presAssocID="{62FFFC4E-9982-4D79-9BDB-B3344B761DB1}" presName="negativeSpace" presStyleCnt="0"/>
      <dgm:spPr/>
    </dgm:pt>
    <dgm:pt modelId="{FFAC457F-31A8-4889-B2DD-4BDD3CD79C28}" type="pres">
      <dgm:prSet presAssocID="{62FFFC4E-9982-4D79-9BDB-B3344B761DB1}" presName="childText" presStyleLbl="conFgAcc1" presStyleIdx="2" presStyleCnt="4" custLinFactNeighborX="-110" custLinFactNeighborY="32440">
        <dgm:presLayoutVars>
          <dgm:bulletEnabled val="1"/>
        </dgm:presLayoutVars>
      </dgm:prSet>
      <dgm:spPr/>
    </dgm:pt>
    <dgm:pt modelId="{A1B04A3C-036F-4755-9F9C-32C83D754521}" type="pres">
      <dgm:prSet presAssocID="{5D64BCAF-DDDA-44FE-8DA7-10C43A2A2E04}" presName="spaceBetweenRectangles" presStyleCnt="0"/>
      <dgm:spPr/>
    </dgm:pt>
    <dgm:pt modelId="{D3978B57-B02F-4A7C-840D-C831A97CFFD5}" type="pres">
      <dgm:prSet presAssocID="{5B999BCC-C5C9-460D-9797-46B3CBBDB84A}" presName="parentLin" presStyleCnt="0"/>
      <dgm:spPr/>
    </dgm:pt>
    <dgm:pt modelId="{1385CA3F-3E23-4AC2-BFFB-869FC97081D3}" type="pres">
      <dgm:prSet presAssocID="{5B999BCC-C5C9-460D-9797-46B3CBBDB84A}" presName="parentLeftMargin" presStyleLbl="node1" presStyleIdx="2" presStyleCnt="4"/>
      <dgm:spPr/>
    </dgm:pt>
    <dgm:pt modelId="{B44F7AED-BAAF-465A-9F0E-10C27EF8AC8D}" type="pres">
      <dgm:prSet presAssocID="{5B999BCC-C5C9-460D-9797-46B3CBBDB84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49D4A53-A35C-4911-B2B8-D13201485DC4}" type="pres">
      <dgm:prSet presAssocID="{5B999BCC-C5C9-460D-9797-46B3CBBDB84A}" presName="negativeSpace" presStyleCnt="0"/>
      <dgm:spPr/>
    </dgm:pt>
    <dgm:pt modelId="{DAC1DB7D-4AD8-4D6D-8982-4DEE45D16EE0}" type="pres">
      <dgm:prSet presAssocID="{5B999BCC-C5C9-460D-9797-46B3CBBDB84A}" presName="childText" presStyleLbl="conFgAcc1" presStyleIdx="3" presStyleCnt="4" custLinFactNeighborX="-110" custLinFactNeighborY="66346">
        <dgm:presLayoutVars>
          <dgm:bulletEnabled val="1"/>
        </dgm:presLayoutVars>
      </dgm:prSet>
      <dgm:spPr/>
    </dgm:pt>
  </dgm:ptLst>
  <dgm:cxnLst>
    <dgm:cxn modelId="{BF166C0B-1A47-4F3D-89D1-84C15D09967C}" type="presOf" srcId="{5B999BCC-C5C9-460D-9797-46B3CBBDB84A}" destId="{1385CA3F-3E23-4AC2-BFFB-869FC97081D3}" srcOrd="0" destOrd="0" presId="urn:microsoft.com/office/officeart/2005/8/layout/list1"/>
    <dgm:cxn modelId="{DC49C513-ECF8-4450-ADB8-BACE9B55E6A6}" srcId="{5164CB9E-F19F-44BD-8141-31DCB648B85C}" destId="{B807C40E-0DB8-46E7-8B85-B27140B02EB6}" srcOrd="0" destOrd="0" parTransId="{459D57D9-2B6C-457A-BD45-11C6225D8A58}" sibTransId="{C322108F-43E8-40EE-9A9C-CC8B345ACC07}"/>
    <dgm:cxn modelId="{0408AF19-6712-4D3B-B712-F73C1807D323}" type="presOf" srcId="{85B7EF2A-10E5-4993-9205-6FE4C7CDA51B}" destId="{FFAC457F-31A8-4889-B2DD-4BDD3CD79C28}" srcOrd="0" destOrd="0" presId="urn:microsoft.com/office/officeart/2005/8/layout/list1"/>
    <dgm:cxn modelId="{535F411C-E46B-458F-8AD5-DAD614D97C0A}" type="presOf" srcId="{5164CB9E-F19F-44BD-8141-31DCB648B85C}" destId="{508290BE-86E0-474A-A379-73AB35AA8C36}" srcOrd="0" destOrd="0" presId="urn:microsoft.com/office/officeart/2005/8/layout/list1"/>
    <dgm:cxn modelId="{6CBA6F29-0B62-423E-84AD-8415A1329519}" type="presOf" srcId="{8C1D7E72-A7A6-4508-852B-81326264665E}" destId="{09DD63BE-D0D3-4AB9-AC4D-BED2F05D9915}" srcOrd="0" destOrd="2" presId="urn:microsoft.com/office/officeart/2005/8/layout/list1"/>
    <dgm:cxn modelId="{04D5752A-4FC6-4673-9D9B-DAB71E2BE32D}" type="presOf" srcId="{3045F42B-2367-4827-A514-DAE231442920}" destId="{DAC1DB7D-4AD8-4D6D-8982-4DEE45D16EE0}" srcOrd="0" destOrd="1" presId="urn:microsoft.com/office/officeart/2005/8/layout/list1"/>
    <dgm:cxn modelId="{0A8CEF34-74E8-4917-9227-60EF127D8086}" type="presOf" srcId="{86EF56BB-9CA9-49A0-ABEB-4120AE0374DE}" destId="{DAC1DB7D-4AD8-4D6D-8982-4DEE45D16EE0}" srcOrd="0" destOrd="0" presId="urn:microsoft.com/office/officeart/2005/8/layout/list1"/>
    <dgm:cxn modelId="{AA72F634-59B4-4599-918B-55B99B7D7696}" srcId="{62FFFC4E-9982-4D79-9BDB-B3344B761DB1}" destId="{CD55A181-9537-405B-AF60-77B0C796B61D}" srcOrd="2" destOrd="0" parTransId="{88E2D570-FE69-4E6C-8A58-B5D18D66C6EB}" sibTransId="{0E965004-3478-43D0-8EFC-465A0259BFF4}"/>
    <dgm:cxn modelId="{D86E773B-A6D6-4A27-82D2-07F19D22C9D6}" srcId="{EC8B2274-33BE-410C-ABCA-058C24032212}" destId="{116AA9E6-35E1-4589-966F-CAC7DED1049A}" srcOrd="0" destOrd="0" parTransId="{68993BFE-6E2F-4E00-B4F3-1451E78B3371}" sibTransId="{B91C41FA-D5A5-4AE8-84BD-291BA64520B5}"/>
    <dgm:cxn modelId="{FD9EDA5E-1CE7-453D-AC02-29396A333A56}" srcId="{62FFFC4E-9982-4D79-9BDB-B3344B761DB1}" destId="{487C5FB8-D382-42B3-87B2-39944F28A07F}" srcOrd="1" destOrd="0" parTransId="{108D03E7-8524-4791-8734-6592430336FB}" sibTransId="{ABF52715-01AD-4419-B54C-7EBC299F2484}"/>
    <dgm:cxn modelId="{37606B65-4E7D-4A60-9DCF-5E62A5D0B46D}" srcId="{5164CB9E-F19F-44BD-8141-31DCB648B85C}" destId="{5B999BCC-C5C9-460D-9797-46B3CBBDB84A}" srcOrd="3" destOrd="0" parTransId="{659AEC43-5301-411D-AE80-82C49DEF497D}" sibTransId="{790ED14C-746C-4B21-83B1-D867B068AFA1}"/>
    <dgm:cxn modelId="{C4245A65-E84A-4399-A799-3263EF6C64C6}" type="presOf" srcId="{B807C40E-0DB8-46E7-8B85-B27140B02EB6}" destId="{57F23DE9-0478-4B68-BCA2-2E4513ECC443}" srcOrd="1" destOrd="0" presId="urn:microsoft.com/office/officeart/2005/8/layout/list1"/>
    <dgm:cxn modelId="{75100F68-4D82-4EE9-A4A8-34BE91C3ECD8}" srcId="{B807C40E-0DB8-46E7-8B85-B27140B02EB6}" destId="{FBF5E56C-4114-4DA6-B35F-9EE4834F3A2B}" srcOrd="0" destOrd="0" parTransId="{583A53CB-5447-49F3-9279-FE48180AD6A1}" sibTransId="{B276F8A1-FB30-45D1-9A5A-1E91A43D135B}"/>
    <dgm:cxn modelId="{DF0D4568-EC0D-41D5-8501-F05A1807D150}" type="presOf" srcId="{86D86B2E-CE1B-4CF7-BB4C-66C4B756F096}" destId="{804DD52B-AFEC-43C5-BF28-3C7A733AC05E}" srcOrd="1" destOrd="0" presId="urn:microsoft.com/office/officeart/2005/8/layout/list1"/>
    <dgm:cxn modelId="{FCCE506A-C73C-43BC-831D-00744AE562EF}" type="presOf" srcId="{B807C40E-0DB8-46E7-8B85-B27140B02EB6}" destId="{A4FB2EEC-2D55-412B-904D-F2749571B74F}" srcOrd="0" destOrd="0" presId="urn:microsoft.com/office/officeart/2005/8/layout/list1"/>
    <dgm:cxn modelId="{16CC894B-2849-4C3A-8D47-752F3301897C}" type="presOf" srcId="{62FFFC4E-9982-4D79-9BDB-B3344B761DB1}" destId="{5E2C2826-3EC0-4EE7-953C-4C360AD3F471}" srcOrd="1" destOrd="0" presId="urn:microsoft.com/office/officeart/2005/8/layout/list1"/>
    <dgm:cxn modelId="{43006C72-7A74-4EC3-9AA5-1DB8F37CA203}" type="presOf" srcId="{5B999BCC-C5C9-460D-9797-46B3CBBDB84A}" destId="{B44F7AED-BAAF-465A-9F0E-10C27EF8AC8D}" srcOrd="1" destOrd="0" presId="urn:microsoft.com/office/officeart/2005/8/layout/list1"/>
    <dgm:cxn modelId="{0245CB52-9198-4167-9CD6-13DF0037C013}" srcId="{86D86B2E-CE1B-4CF7-BB4C-66C4B756F096}" destId="{EC8B2274-33BE-410C-ABCA-058C24032212}" srcOrd="0" destOrd="0" parTransId="{61B849E8-67EE-42D8-AF5A-0CD8E5D3EEED}" sibTransId="{F8AEB68C-0432-4B30-9305-C9C8F4AB5277}"/>
    <dgm:cxn modelId="{F3EDC553-8E06-4716-9672-C159D40A68F4}" srcId="{5B999BCC-C5C9-460D-9797-46B3CBBDB84A}" destId="{3045F42B-2367-4827-A514-DAE231442920}" srcOrd="1" destOrd="0" parTransId="{22533B71-34C5-4867-A7EB-7B77C4782E80}" sibTransId="{F09F8EBF-69A1-4798-A113-785F077E36C2}"/>
    <dgm:cxn modelId="{CFF59382-BD01-4F48-B8E6-C0B70F44C317}" srcId="{B807C40E-0DB8-46E7-8B85-B27140B02EB6}" destId="{2A820477-17F5-48C2-B089-DE9BE1A96459}" srcOrd="1" destOrd="0" parTransId="{9A41AD31-F97A-4931-AED9-B3D3C57E3127}" sibTransId="{C6CCB27B-2F71-4A23-B125-EF27D32FBDC1}"/>
    <dgm:cxn modelId="{28DFCC84-833E-4B22-B1D8-1AC7586E2282}" srcId="{B807C40E-0DB8-46E7-8B85-B27140B02EB6}" destId="{8C1D7E72-A7A6-4508-852B-81326264665E}" srcOrd="2" destOrd="0" parTransId="{3E52529C-83BF-4E39-B3D9-38EB929CFA3C}" sibTransId="{28025A73-3E8E-4B9A-B59C-CDBA46A2EC47}"/>
    <dgm:cxn modelId="{33167885-9B9E-486F-8A58-BA981BB4E463}" type="presOf" srcId="{62FFFC4E-9982-4D79-9BDB-B3344B761DB1}" destId="{F23C87C3-C9CA-4645-9154-5C8244D86D3E}" srcOrd="0" destOrd="0" presId="urn:microsoft.com/office/officeart/2005/8/layout/list1"/>
    <dgm:cxn modelId="{FD73F485-1B7E-4BFA-B5B9-0BE446ECF9B5}" type="presOf" srcId="{116AA9E6-35E1-4589-966F-CAC7DED1049A}" destId="{3CBC78A5-2030-472F-8E2A-AA6B8015939B}" srcOrd="0" destOrd="1" presId="urn:microsoft.com/office/officeart/2005/8/layout/list1"/>
    <dgm:cxn modelId="{64B8AD8B-3B53-471D-B48D-39432352E90F}" srcId="{5B999BCC-C5C9-460D-9797-46B3CBBDB84A}" destId="{86EF56BB-9CA9-49A0-ABEB-4120AE0374DE}" srcOrd="0" destOrd="0" parTransId="{EAD4C3E9-2906-45B3-80D0-8F521D5384C9}" sibTransId="{E11B6B5A-52C7-449B-8B63-A63DCA128384}"/>
    <dgm:cxn modelId="{DDDAEFA0-BCF9-4974-920E-B5AB90519229}" srcId="{62FFFC4E-9982-4D79-9BDB-B3344B761DB1}" destId="{85B7EF2A-10E5-4993-9205-6FE4C7CDA51B}" srcOrd="0" destOrd="0" parTransId="{B4534328-CAFF-49DD-B802-73B73CE8F764}" sibTransId="{4F43BAAA-A009-45F0-A91C-A0AFCAB9E1E4}"/>
    <dgm:cxn modelId="{A3CDD0BB-691D-404B-91E2-20FD07015A38}" type="presOf" srcId="{EC8B2274-33BE-410C-ABCA-058C24032212}" destId="{3CBC78A5-2030-472F-8E2A-AA6B8015939B}" srcOrd="0" destOrd="0" presId="urn:microsoft.com/office/officeart/2005/8/layout/list1"/>
    <dgm:cxn modelId="{B52B8AC7-1692-4F3D-B4EB-507042C5D623}" type="presOf" srcId="{86D86B2E-CE1B-4CF7-BB4C-66C4B756F096}" destId="{7F483081-2FDB-403E-B02C-80F478CA30E7}" srcOrd="0" destOrd="0" presId="urn:microsoft.com/office/officeart/2005/8/layout/list1"/>
    <dgm:cxn modelId="{BFCA30D1-9D2A-4C00-B262-6115AB4FDBF7}" type="presOf" srcId="{2A820477-17F5-48C2-B089-DE9BE1A96459}" destId="{09DD63BE-D0D3-4AB9-AC4D-BED2F05D9915}" srcOrd="0" destOrd="1" presId="urn:microsoft.com/office/officeart/2005/8/layout/list1"/>
    <dgm:cxn modelId="{680802D3-4F0A-40BF-AD83-1F1CBE5D7B6E}" type="presOf" srcId="{FBF5E56C-4114-4DA6-B35F-9EE4834F3A2B}" destId="{09DD63BE-D0D3-4AB9-AC4D-BED2F05D9915}" srcOrd="0" destOrd="0" presId="urn:microsoft.com/office/officeart/2005/8/layout/list1"/>
    <dgm:cxn modelId="{C28171E7-C1E9-424B-9158-FEB954FE98BC}" type="presOf" srcId="{487C5FB8-D382-42B3-87B2-39944F28A07F}" destId="{FFAC457F-31A8-4889-B2DD-4BDD3CD79C28}" srcOrd="0" destOrd="1" presId="urn:microsoft.com/office/officeart/2005/8/layout/list1"/>
    <dgm:cxn modelId="{D89939EA-DE40-438D-8593-2AB84566BE25}" srcId="{5164CB9E-F19F-44BD-8141-31DCB648B85C}" destId="{62FFFC4E-9982-4D79-9BDB-B3344B761DB1}" srcOrd="2" destOrd="0" parTransId="{3F5B6E0F-CB90-43FB-A1B9-CC4CD0A91E2C}" sibTransId="{5D64BCAF-DDDA-44FE-8DA7-10C43A2A2E04}"/>
    <dgm:cxn modelId="{181442EB-6868-4414-BAA5-3E173B0B0496}" srcId="{5164CB9E-F19F-44BD-8141-31DCB648B85C}" destId="{86D86B2E-CE1B-4CF7-BB4C-66C4B756F096}" srcOrd="1" destOrd="0" parTransId="{3FCCE049-C0BC-43FD-BC5B-C525B0DD6BB2}" sibTransId="{14CBE471-DC2A-4DCE-BFDC-5E609A162569}"/>
    <dgm:cxn modelId="{235E38F9-694D-4FBD-8AE3-C81C658C72B7}" type="presOf" srcId="{CD55A181-9537-405B-AF60-77B0C796B61D}" destId="{FFAC457F-31A8-4889-B2DD-4BDD3CD79C28}" srcOrd="0" destOrd="2" presId="urn:microsoft.com/office/officeart/2005/8/layout/list1"/>
    <dgm:cxn modelId="{B0692D33-746B-4AD0-83A2-6DE2113978EB}" type="presParOf" srcId="{508290BE-86E0-474A-A379-73AB35AA8C36}" destId="{90DC0451-0ADC-48EB-90CE-2C758463F915}" srcOrd="0" destOrd="0" presId="urn:microsoft.com/office/officeart/2005/8/layout/list1"/>
    <dgm:cxn modelId="{164D7216-62CB-4F3E-93E1-2989CD7125FE}" type="presParOf" srcId="{90DC0451-0ADC-48EB-90CE-2C758463F915}" destId="{A4FB2EEC-2D55-412B-904D-F2749571B74F}" srcOrd="0" destOrd="0" presId="urn:microsoft.com/office/officeart/2005/8/layout/list1"/>
    <dgm:cxn modelId="{E1954290-1D2B-45A7-A0A8-65DD021D4B79}" type="presParOf" srcId="{90DC0451-0ADC-48EB-90CE-2C758463F915}" destId="{57F23DE9-0478-4B68-BCA2-2E4513ECC443}" srcOrd="1" destOrd="0" presId="urn:microsoft.com/office/officeart/2005/8/layout/list1"/>
    <dgm:cxn modelId="{7E007435-8BC8-4FEF-AB19-04C21DAB9EA2}" type="presParOf" srcId="{508290BE-86E0-474A-A379-73AB35AA8C36}" destId="{331016D7-0B0C-4A51-954D-11AEABC46FDB}" srcOrd="1" destOrd="0" presId="urn:microsoft.com/office/officeart/2005/8/layout/list1"/>
    <dgm:cxn modelId="{32629943-6F0C-4B67-AB98-D9EAFD0AE722}" type="presParOf" srcId="{508290BE-86E0-474A-A379-73AB35AA8C36}" destId="{09DD63BE-D0D3-4AB9-AC4D-BED2F05D9915}" srcOrd="2" destOrd="0" presId="urn:microsoft.com/office/officeart/2005/8/layout/list1"/>
    <dgm:cxn modelId="{680CC1CD-F023-4BB1-8E4A-8DD5EFDBDD05}" type="presParOf" srcId="{508290BE-86E0-474A-A379-73AB35AA8C36}" destId="{92A2D602-2DF2-4772-A806-A7194F5CD664}" srcOrd="3" destOrd="0" presId="urn:microsoft.com/office/officeart/2005/8/layout/list1"/>
    <dgm:cxn modelId="{503B3159-A861-477A-A6B5-248B2BDAB032}" type="presParOf" srcId="{508290BE-86E0-474A-A379-73AB35AA8C36}" destId="{F81FDFDF-6D21-4F97-A4B5-A5B80945637B}" srcOrd="4" destOrd="0" presId="urn:microsoft.com/office/officeart/2005/8/layout/list1"/>
    <dgm:cxn modelId="{CDBDAE52-0009-4009-8B5A-E43CC9F1D02F}" type="presParOf" srcId="{F81FDFDF-6D21-4F97-A4B5-A5B80945637B}" destId="{7F483081-2FDB-403E-B02C-80F478CA30E7}" srcOrd="0" destOrd="0" presId="urn:microsoft.com/office/officeart/2005/8/layout/list1"/>
    <dgm:cxn modelId="{EE7BEBFC-F5E3-4033-AC8E-329AD06EDB40}" type="presParOf" srcId="{F81FDFDF-6D21-4F97-A4B5-A5B80945637B}" destId="{804DD52B-AFEC-43C5-BF28-3C7A733AC05E}" srcOrd="1" destOrd="0" presId="urn:microsoft.com/office/officeart/2005/8/layout/list1"/>
    <dgm:cxn modelId="{436C9EE1-D9B5-4762-B572-02F7B8825410}" type="presParOf" srcId="{508290BE-86E0-474A-A379-73AB35AA8C36}" destId="{51B3D69D-7636-4816-831A-01D57CF8D293}" srcOrd="5" destOrd="0" presId="urn:microsoft.com/office/officeart/2005/8/layout/list1"/>
    <dgm:cxn modelId="{FFE8E5EC-3DCB-4631-B725-4246CC5D6EBE}" type="presParOf" srcId="{508290BE-86E0-474A-A379-73AB35AA8C36}" destId="{3CBC78A5-2030-472F-8E2A-AA6B8015939B}" srcOrd="6" destOrd="0" presId="urn:microsoft.com/office/officeart/2005/8/layout/list1"/>
    <dgm:cxn modelId="{0785B73E-3CAE-4422-A06A-73731B320326}" type="presParOf" srcId="{508290BE-86E0-474A-A379-73AB35AA8C36}" destId="{95BD193C-08BF-4A6B-B152-FB6733C7A269}" srcOrd="7" destOrd="0" presId="urn:microsoft.com/office/officeart/2005/8/layout/list1"/>
    <dgm:cxn modelId="{BA210373-7BAA-44A7-B67A-E384D2AA95E3}" type="presParOf" srcId="{508290BE-86E0-474A-A379-73AB35AA8C36}" destId="{F70AAA3B-3149-4CEF-8AD1-758A1B7F7258}" srcOrd="8" destOrd="0" presId="urn:microsoft.com/office/officeart/2005/8/layout/list1"/>
    <dgm:cxn modelId="{EFB2AD1E-667A-4646-A582-87B7B3CD8DC5}" type="presParOf" srcId="{F70AAA3B-3149-4CEF-8AD1-758A1B7F7258}" destId="{F23C87C3-C9CA-4645-9154-5C8244D86D3E}" srcOrd="0" destOrd="0" presId="urn:microsoft.com/office/officeart/2005/8/layout/list1"/>
    <dgm:cxn modelId="{92546F01-0E12-4E12-BD89-838BEAA3078D}" type="presParOf" srcId="{F70AAA3B-3149-4CEF-8AD1-758A1B7F7258}" destId="{5E2C2826-3EC0-4EE7-953C-4C360AD3F471}" srcOrd="1" destOrd="0" presId="urn:microsoft.com/office/officeart/2005/8/layout/list1"/>
    <dgm:cxn modelId="{710FA4F3-A58E-4922-B425-43E698D21D3D}" type="presParOf" srcId="{508290BE-86E0-474A-A379-73AB35AA8C36}" destId="{205C9ADD-0615-4177-8D14-11222907DFC1}" srcOrd="9" destOrd="0" presId="urn:microsoft.com/office/officeart/2005/8/layout/list1"/>
    <dgm:cxn modelId="{4CF38633-44AC-4CB2-A758-00C21B64F327}" type="presParOf" srcId="{508290BE-86E0-474A-A379-73AB35AA8C36}" destId="{FFAC457F-31A8-4889-B2DD-4BDD3CD79C28}" srcOrd="10" destOrd="0" presId="urn:microsoft.com/office/officeart/2005/8/layout/list1"/>
    <dgm:cxn modelId="{A09FFD32-8351-4FA8-9DA7-A9D75FB3E392}" type="presParOf" srcId="{508290BE-86E0-474A-A379-73AB35AA8C36}" destId="{A1B04A3C-036F-4755-9F9C-32C83D754521}" srcOrd="11" destOrd="0" presId="urn:microsoft.com/office/officeart/2005/8/layout/list1"/>
    <dgm:cxn modelId="{74FDDA9F-66DF-4538-A054-617A2C2DA91E}" type="presParOf" srcId="{508290BE-86E0-474A-A379-73AB35AA8C36}" destId="{D3978B57-B02F-4A7C-840D-C831A97CFFD5}" srcOrd="12" destOrd="0" presId="urn:microsoft.com/office/officeart/2005/8/layout/list1"/>
    <dgm:cxn modelId="{F592E2F3-E130-4F55-AE16-C584DE67EA9F}" type="presParOf" srcId="{D3978B57-B02F-4A7C-840D-C831A97CFFD5}" destId="{1385CA3F-3E23-4AC2-BFFB-869FC97081D3}" srcOrd="0" destOrd="0" presId="urn:microsoft.com/office/officeart/2005/8/layout/list1"/>
    <dgm:cxn modelId="{A8BA2830-0665-4530-9C8B-EF0A618166FA}" type="presParOf" srcId="{D3978B57-B02F-4A7C-840D-C831A97CFFD5}" destId="{B44F7AED-BAAF-465A-9F0E-10C27EF8AC8D}" srcOrd="1" destOrd="0" presId="urn:microsoft.com/office/officeart/2005/8/layout/list1"/>
    <dgm:cxn modelId="{53AA7FF9-C7BD-4B92-B42B-772A4F1E719D}" type="presParOf" srcId="{508290BE-86E0-474A-A379-73AB35AA8C36}" destId="{449D4A53-A35C-4911-B2B8-D13201485DC4}" srcOrd="13" destOrd="0" presId="urn:microsoft.com/office/officeart/2005/8/layout/list1"/>
    <dgm:cxn modelId="{2737DA1B-EF82-43D1-AE21-F69CCF3F3024}" type="presParOf" srcId="{508290BE-86E0-474A-A379-73AB35AA8C36}" destId="{DAC1DB7D-4AD8-4D6D-8982-4DEE45D16E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4D1FB-0A9B-4230-8DF6-762B24077044}">
      <dsp:nvSpPr>
        <dsp:cNvPr id="0" name=""/>
        <dsp:cNvSpPr/>
      </dsp:nvSpPr>
      <dsp:spPr>
        <a:xfrm>
          <a:off x="0" y="156537"/>
          <a:ext cx="4358346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56" tIns="208280" rIns="338256" bIns="7112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000" kern="1200" dirty="0"/>
            <a:t>Hætta á atburði sem dregur úr líkunum á að Strætó nái markmiðum sínum.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800" kern="1200" dirty="0"/>
            <a:t> </a:t>
          </a:r>
          <a:endParaRPr lang="en-US" sz="800" kern="1200" dirty="0"/>
        </a:p>
      </dsp:txBody>
      <dsp:txXfrm>
        <a:off x="0" y="156537"/>
        <a:ext cx="4358346" cy="834750"/>
      </dsp:txXfrm>
    </dsp:sp>
    <dsp:sp modelId="{253D66C1-9F00-4B60-A3BF-6AA395A075E1}">
      <dsp:nvSpPr>
        <dsp:cNvPr id="0" name=""/>
        <dsp:cNvSpPr/>
      </dsp:nvSpPr>
      <dsp:spPr>
        <a:xfrm>
          <a:off x="217917" y="8937"/>
          <a:ext cx="3050842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15" tIns="0" rIns="1153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200" kern="1200" dirty="0"/>
            <a:t>Skilgreining</a:t>
          </a:r>
          <a:r>
            <a:rPr lang="is-IS" sz="1100" kern="1200" dirty="0"/>
            <a:t>:</a:t>
          </a:r>
          <a:endParaRPr lang="en-US" sz="1100" kern="1200" dirty="0"/>
        </a:p>
      </dsp:txBody>
      <dsp:txXfrm>
        <a:off x="232327" y="23347"/>
        <a:ext cx="3022022" cy="266380"/>
      </dsp:txXfrm>
    </dsp:sp>
    <dsp:sp modelId="{7C33A3BD-38D1-4B04-882A-81FCA14E81D5}">
      <dsp:nvSpPr>
        <dsp:cNvPr id="0" name=""/>
        <dsp:cNvSpPr/>
      </dsp:nvSpPr>
      <dsp:spPr>
        <a:xfrm>
          <a:off x="0" y="1192888"/>
          <a:ext cx="4358346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56" tIns="208280" rIns="338256" bIns="7112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000" kern="1200" dirty="0"/>
            <a:t>Ætlað að hafa áhrif á mögulega atburði sem aftrað geta félaginu að ná markmiðum sínum.</a:t>
          </a:r>
          <a:endParaRPr lang="en-US" sz="10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700" kern="1200" dirty="0"/>
            <a:t> </a:t>
          </a:r>
          <a:endParaRPr lang="en-US" sz="700" kern="1200" dirty="0"/>
        </a:p>
      </dsp:txBody>
      <dsp:txXfrm>
        <a:off x="0" y="1192888"/>
        <a:ext cx="4358346" cy="803250"/>
      </dsp:txXfrm>
    </dsp:sp>
    <dsp:sp modelId="{E7FDBCDD-E331-4F37-A0F8-6215C96D096E}">
      <dsp:nvSpPr>
        <dsp:cNvPr id="0" name=""/>
        <dsp:cNvSpPr/>
      </dsp:nvSpPr>
      <dsp:spPr>
        <a:xfrm>
          <a:off x="217917" y="1045288"/>
          <a:ext cx="3050842" cy="2952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15" tIns="0" rIns="1153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200" kern="1200" dirty="0"/>
            <a:t>Áhættustýring:</a:t>
          </a:r>
          <a:endParaRPr lang="en-US" sz="1200" kern="1200" dirty="0"/>
        </a:p>
      </dsp:txBody>
      <dsp:txXfrm>
        <a:off x="232327" y="1059698"/>
        <a:ext cx="3022022" cy="266380"/>
      </dsp:txXfrm>
    </dsp:sp>
    <dsp:sp modelId="{F6536377-2A75-4C42-8A2F-81EFC605C91B}">
      <dsp:nvSpPr>
        <dsp:cNvPr id="0" name=""/>
        <dsp:cNvSpPr/>
      </dsp:nvSpPr>
      <dsp:spPr>
        <a:xfrm>
          <a:off x="0" y="2197738"/>
          <a:ext cx="4358346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56" tIns="208280" rIns="338256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000" b="1" kern="1200" noProof="0" dirty="0"/>
            <a:t>Stjórn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000" kern="1200" noProof="0" dirty="0"/>
            <a:t>setur áhættustefnu, tekur stærri ákvarðanir og ber ábyrgð á áhættustýringu félagsins.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000" b="1" kern="1200" noProof="0" dirty="0"/>
            <a:t>Framkvæmdastjóri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000" kern="1200" noProof="0" dirty="0"/>
            <a:t>Framfylgir áhættustefnu stjórnar, útdeilir áhættuþáttum og upplýsir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000" b="1" kern="1200" noProof="0" dirty="0"/>
            <a:t>Deildarstjóri fjármálasviðs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000" kern="1200" noProof="0" dirty="0"/>
            <a:t>Heldur utan um áhættuþætti í áhættuskrá, veitir stjórn og framkvæmdastjórn upplýsingar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000" b="1" kern="1200" noProof="0" dirty="0"/>
            <a:t>Sviðsstjórar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000" kern="1200" noProof="0" dirty="0"/>
            <a:t>Bera ábyrgð á innri áhættuþáttum sviða, fylgja innleiðingu áhættustýringu á hverju sviði.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kern="1200" dirty="0"/>
        </a:p>
      </dsp:txBody>
      <dsp:txXfrm>
        <a:off x="0" y="2197738"/>
        <a:ext cx="4358346" cy="2142000"/>
      </dsp:txXfrm>
    </dsp:sp>
    <dsp:sp modelId="{4453FAA7-C65C-4588-A4C8-99AD99CEC93F}">
      <dsp:nvSpPr>
        <dsp:cNvPr id="0" name=""/>
        <dsp:cNvSpPr/>
      </dsp:nvSpPr>
      <dsp:spPr>
        <a:xfrm>
          <a:off x="217917" y="2050138"/>
          <a:ext cx="3050842" cy="2952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15" tIns="0" rIns="1153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200" kern="1200" noProof="0" dirty="0"/>
            <a:t>Hlutverkaskipan</a:t>
          </a:r>
          <a:r>
            <a:rPr lang="is-IS" sz="500" kern="1200" noProof="0" dirty="0"/>
            <a:t>:</a:t>
          </a:r>
        </a:p>
      </dsp:txBody>
      <dsp:txXfrm>
        <a:off x="232327" y="2064548"/>
        <a:ext cx="3022022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D3587-0343-4756-9BCF-AFAFB1C2D834}">
      <dsp:nvSpPr>
        <dsp:cNvPr id="0" name=""/>
        <dsp:cNvSpPr/>
      </dsp:nvSpPr>
      <dsp:spPr>
        <a:xfrm rot="5400000">
          <a:off x="-206204" y="209973"/>
          <a:ext cx="1374693" cy="96228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Áhættuþol</a:t>
          </a:r>
          <a:endParaRPr lang="en-US" sz="1600" kern="1200" dirty="0"/>
        </a:p>
      </dsp:txBody>
      <dsp:txXfrm rot="-5400000">
        <a:off x="1" y="484912"/>
        <a:ext cx="962285" cy="412408"/>
      </dsp:txXfrm>
    </dsp:sp>
    <dsp:sp modelId="{D7AEDF0A-2303-45DA-A369-98107C22F05E}">
      <dsp:nvSpPr>
        <dsp:cNvPr id="0" name=""/>
        <dsp:cNvSpPr/>
      </dsp:nvSpPr>
      <dsp:spPr>
        <a:xfrm rot="5400000">
          <a:off x="3799169" y="-2833114"/>
          <a:ext cx="893550" cy="656731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Endurspeglar</a:t>
          </a:r>
          <a:r>
            <a:rPr lang="en-US" sz="1100" kern="1200" dirty="0"/>
            <a:t> </a:t>
          </a:r>
          <a:r>
            <a:rPr lang="en-US" sz="1100" kern="1200" dirty="0" err="1"/>
            <a:t>hversu</a:t>
          </a:r>
          <a:r>
            <a:rPr lang="en-US" sz="1100" kern="1200" dirty="0"/>
            <a:t> </a:t>
          </a:r>
          <a:r>
            <a:rPr lang="en-US" sz="1100" kern="1200" dirty="0" err="1"/>
            <a:t>mikla</a:t>
          </a:r>
          <a:r>
            <a:rPr lang="en-US" sz="1100" kern="1200" dirty="0"/>
            <a:t> </a:t>
          </a:r>
          <a:r>
            <a:rPr lang="en-US" sz="1100" kern="1200" dirty="0" err="1"/>
            <a:t>áhættu</a:t>
          </a:r>
          <a:r>
            <a:rPr lang="en-US" sz="1100" kern="1200" dirty="0"/>
            <a:t> </a:t>
          </a:r>
          <a:r>
            <a:rPr lang="en-US" sz="1100" kern="1200" dirty="0" err="1"/>
            <a:t>félagið</a:t>
          </a:r>
          <a:r>
            <a:rPr lang="en-US" sz="1100" kern="1200" dirty="0"/>
            <a:t> er </a:t>
          </a:r>
          <a:r>
            <a:rPr lang="en-US" sz="1100" kern="1200" dirty="0" err="1"/>
            <a:t>tilbúið</a:t>
          </a:r>
          <a:r>
            <a:rPr lang="en-US" sz="1100" kern="1200" dirty="0"/>
            <a:t> </a:t>
          </a:r>
          <a:r>
            <a:rPr lang="en-US" sz="1100" kern="1200" dirty="0" err="1"/>
            <a:t>að</a:t>
          </a:r>
          <a:r>
            <a:rPr lang="en-US" sz="1100" kern="1200" dirty="0"/>
            <a:t> taka </a:t>
          </a:r>
          <a:r>
            <a:rPr lang="en-US" sz="1100" kern="1200" dirty="0" err="1"/>
            <a:t>til</a:t>
          </a:r>
          <a:r>
            <a:rPr lang="en-US" sz="1100" kern="1200" dirty="0"/>
            <a:t> </a:t>
          </a:r>
          <a:r>
            <a:rPr lang="en-US" sz="1100" kern="1200" dirty="0" err="1"/>
            <a:t>að</a:t>
          </a:r>
          <a:r>
            <a:rPr lang="en-US" sz="1100" kern="1200" dirty="0"/>
            <a:t> </a:t>
          </a:r>
          <a:r>
            <a:rPr lang="en-US" sz="1100" kern="1200" dirty="0" err="1"/>
            <a:t>ná</a:t>
          </a:r>
          <a:r>
            <a:rPr lang="en-US" sz="1100" kern="1200" dirty="0"/>
            <a:t> </a:t>
          </a:r>
          <a:r>
            <a:rPr lang="en-US" sz="1100" kern="1200" dirty="0" err="1"/>
            <a:t>markmiðum</a:t>
          </a:r>
          <a:r>
            <a:rPr lang="en-US" sz="1100" kern="1200" dirty="0"/>
            <a:t> </a:t>
          </a:r>
          <a:r>
            <a:rPr lang="en-US" sz="1100" kern="1200" dirty="0" err="1"/>
            <a:t>sínum</a:t>
          </a:r>
          <a:r>
            <a:rPr lang="en-US" sz="1100" kern="1200" dirty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400" b="1" kern="1200" dirty="0"/>
            <a:t>Strætó – Áhættuþol lágt</a:t>
          </a:r>
          <a:endParaRPr lang="en-US" sz="1400" b="1" kern="1200" dirty="0"/>
        </a:p>
      </dsp:txBody>
      <dsp:txXfrm rot="-5400000">
        <a:off x="962285" y="47390"/>
        <a:ext cx="6523698" cy="806310"/>
      </dsp:txXfrm>
    </dsp:sp>
    <dsp:sp modelId="{ADAAD755-07C2-4B0B-AF2D-BC8369A2BECA}">
      <dsp:nvSpPr>
        <dsp:cNvPr id="0" name=""/>
        <dsp:cNvSpPr/>
      </dsp:nvSpPr>
      <dsp:spPr>
        <a:xfrm rot="5400000">
          <a:off x="-206204" y="1511669"/>
          <a:ext cx="1374693" cy="96228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Áhættuvilji</a:t>
          </a:r>
          <a:endParaRPr lang="en-US" sz="1600" kern="1200" dirty="0"/>
        </a:p>
      </dsp:txBody>
      <dsp:txXfrm rot="-5400000">
        <a:off x="1" y="1786608"/>
        <a:ext cx="962285" cy="412408"/>
      </dsp:txXfrm>
    </dsp:sp>
    <dsp:sp modelId="{8E1C8DFF-B8CB-4D5C-AD85-53D1DADB8FD2}">
      <dsp:nvSpPr>
        <dsp:cNvPr id="0" name=""/>
        <dsp:cNvSpPr/>
      </dsp:nvSpPr>
      <dsp:spPr>
        <a:xfrm rot="5400000">
          <a:off x="3597794" y="-1531418"/>
          <a:ext cx="1296300" cy="656731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100" kern="1200" noProof="0" dirty="0"/>
            <a:t>Setur mörk fyrir teknar áhættur og er skilgreindur sem sú áhætta sem Strætó er tilbúið að taka í starfsemi sinni við að ná skilgreindum markmiðum sínum.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s-IS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100" kern="1200" noProof="0" dirty="0">
              <a:highlight>
                <a:srgbClr val="008000"/>
              </a:highlight>
            </a:rPr>
            <a:t>Áhætta á skalanum </a:t>
          </a:r>
          <a:r>
            <a:rPr lang="is-IS" sz="1100" b="1" kern="1200" noProof="0" dirty="0">
              <a:highlight>
                <a:srgbClr val="008000"/>
              </a:highlight>
            </a:rPr>
            <a:t>1-5</a:t>
          </a:r>
          <a:r>
            <a:rPr lang="is-IS" sz="1100" kern="1200" noProof="0" dirty="0">
              <a:highlight>
                <a:srgbClr val="008000"/>
              </a:highlight>
            </a:rPr>
            <a:t> er ekki vöktuð en endurmetin a.m.k. árlega. 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100" kern="1200" noProof="0" dirty="0">
              <a:highlight>
                <a:srgbClr val="FFFF00"/>
              </a:highlight>
            </a:rPr>
            <a:t>Áhætta á skalanum </a:t>
          </a:r>
          <a:r>
            <a:rPr lang="is-IS" sz="1100" b="1" kern="1200" noProof="0" dirty="0">
              <a:highlight>
                <a:srgbClr val="FFFF00"/>
              </a:highlight>
            </a:rPr>
            <a:t>6-13</a:t>
          </a:r>
          <a:r>
            <a:rPr lang="is-IS" sz="1100" kern="1200" noProof="0" dirty="0">
              <a:highlight>
                <a:srgbClr val="FFFF00"/>
              </a:highlight>
            </a:rPr>
            <a:t> skal vera vöktuð eftir þörfum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100" kern="1200" noProof="0" dirty="0">
              <a:highlight>
                <a:srgbClr val="FF0000"/>
              </a:highlight>
            </a:rPr>
            <a:t>Áhætta á skalanum </a:t>
          </a:r>
          <a:r>
            <a:rPr lang="is-IS" sz="1100" b="1" kern="1200" noProof="0" dirty="0">
              <a:highlight>
                <a:srgbClr val="FF0000"/>
              </a:highlight>
            </a:rPr>
            <a:t>14-25 </a:t>
          </a:r>
          <a:r>
            <a:rPr lang="is-IS" sz="1100" kern="1200" noProof="0" dirty="0">
              <a:highlight>
                <a:srgbClr val="FF0000"/>
              </a:highlight>
            </a:rPr>
            <a:t>skal stýra með viðeigandi eftirlitsaðgerðum og skal vöktuð sérstaklega</a:t>
          </a:r>
          <a:r>
            <a:rPr lang="is-IS" sz="800" kern="1200" noProof="0" dirty="0">
              <a:highlight>
                <a:srgbClr val="FF0000"/>
              </a:highlight>
            </a:rPr>
            <a:t>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100" kern="1200" noProof="0" dirty="0"/>
            <a:t>Halda skal áhættu innan </a:t>
          </a:r>
          <a:r>
            <a:rPr lang="is-IS" sz="1100" b="1" kern="1200" noProof="0" dirty="0"/>
            <a:t>10-12</a:t>
          </a:r>
          <a:r>
            <a:rPr lang="is-IS" sz="1100" kern="1200" noProof="0" dirty="0"/>
            <a:t> stiga</a:t>
          </a:r>
        </a:p>
      </dsp:txBody>
      <dsp:txXfrm rot="-5400000">
        <a:off x="962285" y="1167371"/>
        <a:ext cx="6504038" cy="1169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9FF40-E9B5-436F-87F5-7A7A0286AE4B}">
      <dsp:nvSpPr>
        <dsp:cNvPr id="0" name=""/>
        <dsp:cNvSpPr/>
      </dsp:nvSpPr>
      <dsp:spPr>
        <a:xfrm>
          <a:off x="2462" y="39227"/>
          <a:ext cx="2400889" cy="374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Kjarnaáhætta</a:t>
          </a:r>
          <a:endParaRPr lang="en-US" sz="1300" kern="1200" dirty="0"/>
        </a:p>
      </dsp:txBody>
      <dsp:txXfrm>
        <a:off x="2462" y="39227"/>
        <a:ext cx="2400889" cy="374400"/>
      </dsp:txXfrm>
    </dsp:sp>
    <dsp:sp modelId="{AEB0A376-7AF4-4163-90D6-D703A3F39C3A}">
      <dsp:nvSpPr>
        <dsp:cNvPr id="0" name=""/>
        <dsp:cNvSpPr/>
      </dsp:nvSpPr>
      <dsp:spPr>
        <a:xfrm>
          <a:off x="2462" y="413627"/>
          <a:ext cx="2400889" cy="23027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/>
            <a:t>áhættan á því að Strætó takist ekki að starfrækja almenningssamgöngur vegna mikilvægis samfellu í rekstri Strætó er áhættuþol vegna kjarnaáhættu lágt.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300" b="1" kern="1200" dirty="0"/>
            <a:t>Áhættuviðmið: </a:t>
          </a:r>
          <a:r>
            <a:rPr lang="is-IS" sz="1300" kern="1200" dirty="0"/>
            <a:t>Kjarnaáhætta fylgir kjarnastarfsemi félagsins. </a:t>
          </a:r>
          <a:endParaRPr lang="en-US" sz="1300" kern="1200" dirty="0"/>
        </a:p>
      </dsp:txBody>
      <dsp:txXfrm>
        <a:off x="2462" y="413627"/>
        <a:ext cx="2400889" cy="2302797"/>
      </dsp:txXfrm>
    </dsp:sp>
    <dsp:sp modelId="{8B2F2E4C-496F-4E62-A219-684418F75581}">
      <dsp:nvSpPr>
        <dsp:cNvPr id="0" name=""/>
        <dsp:cNvSpPr/>
      </dsp:nvSpPr>
      <dsp:spPr>
        <a:xfrm>
          <a:off x="2739476" y="39227"/>
          <a:ext cx="2400889" cy="3744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300" kern="1200" dirty="0"/>
            <a:t>Fjárhagsleg áhætta</a:t>
          </a:r>
          <a:endParaRPr lang="en-US" sz="1300" kern="1200" dirty="0"/>
        </a:p>
      </dsp:txBody>
      <dsp:txXfrm>
        <a:off x="2739476" y="39227"/>
        <a:ext cx="2400889" cy="374400"/>
      </dsp:txXfrm>
    </dsp:sp>
    <dsp:sp modelId="{6B0F10D3-E618-4D39-8598-DF8E7CB5F51D}">
      <dsp:nvSpPr>
        <dsp:cNvPr id="0" name=""/>
        <dsp:cNvSpPr/>
      </dsp:nvSpPr>
      <dsp:spPr>
        <a:xfrm>
          <a:off x="2739476" y="413627"/>
          <a:ext cx="2400889" cy="2302797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/>
            <a:t>Sveitarfélögin og ríkið fjármagna rekstur Strætó að stærstum hluta og þar af leiðandi er áhættuþol vegna fjárhagslegrar áhættu lágt.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b="1" kern="1200" dirty="0"/>
            <a:t>Áhættuviðmið: </a:t>
          </a:r>
          <a:r>
            <a:rPr lang="is-IS" sz="1300" kern="1200" dirty="0"/>
            <a:t>Stefnt skal að því að lágmarka fjárhagslega áhættu. </a:t>
          </a:r>
          <a:endParaRPr lang="en-US" sz="1300" kern="1200" dirty="0"/>
        </a:p>
      </dsp:txBody>
      <dsp:txXfrm>
        <a:off x="2739476" y="413627"/>
        <a:ext cx="2400889" cy="2302797"/>
      </dsp:txXfrm>
    </dsp:sp>
    <dsp:sp modelId="{87208CA0-67CA-4292-A11C-98C4D9E91920}">
      <dsp:nvSpPr>
        <dsp:cNvPr id="0" name=""/>
        <dsp:cNvSpPr/>
      </dsp:nvSpPr>
      <dsp:spPr>
        <a:xfrm>
          <a:off x="5476490" y="39227"/>
          <a:ext cx="2400889" cy="3744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300" b="1" kern="1200" dirty="0"/>
            <a:t>Rekstraráhætta</a:t>
          </a:r>
          <a:endParaRPr lang="en-US" sz="1300" kern="1200" dirty="0"/>
        </a:p>
      </dsp:txBody>
      <dsp:txXfrm>
        <a:off x="5476490" y="39227"/>
        <a:ext cx="2400889" cy="374400"/>
      </dsp:txXfrm>
    </dsp:sp>
    <dsp:sp modelId="{0FD591EB-4B1E-4AAE-8D86-F48CBED7048D}">
      <dsp:nvSpPr>
        <dsp:cNvPr id="0" name=""/>
        <dsp:cNvSpPr/>
      </dsp:nvSpPr>
      <dsp:spPr>
        <a:xfrm>
          <a:off x="5476490" y="413627"/>
          <a:ext cx="2400889" cy="2302797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/>
            <a:t> Áhættuþol rekstraráhættu er lágt í ljósi mikilvægis rekstursins og eðli starfseminnar.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b="1" kern="1200" dirty="0"/>
            <a:t>Áhættuviðmið: </a:t>
          </a:r>
          <a:r>
            <a:rPr lang="is-IS" sz="1300" kern="1200" dirty="0"/>
            <a:t>Draga skal úr rekstrarlegri áhættu.</a:t>
          </a:r>
          <a:endParaRPr lang="en-US" sz="1300" kern="1200" dirty="0"/>
        </a:p>
      </dsp:txBody>
      <dsp:txXfrm>
        <a:off x="5476490" y="413627"/>
        <a:ext cx="2400889" cy="2302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C3BB6-1461-4FB9-83AE-6B64CFD63407}">
      <dsp:nvSpPr>
        <dsp:cNvPr id="0" name=""/>
        <dsp:cNvSpPr/>
      </dsp:nvSpPr>
      <dsp:spPr>
        <a:xfrm>
          <a:off x="0" y="204759"/>
          <a:ext cx="8195871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187452" rIns="63609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Tryggja góða þjónustu og gæði, forðast þjónustubresti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900" b="0" kern="1200" noProof="0" dirty="0"/>
            <a:t>			</a:t>
          </a:r>
          <a:endParaRPr lang="is-IS" sz="900" b="0" kern="1200" noProof="0" dirty="0">
            <a:highlight>
              <a:srgbClr val="FFFF00"/>
            </a:highlight>
          </a:endParaRPr>
        </a:p>
      </dsp:txBody>
      <dsp:txXfrm>
        <a:off x="0" y="204759"/>
        <a:ext cx="8195871" cy="524475"/>
      </dsp:txXfrm>
    </dsp:sp>
    <dsp:sp modelId="{CC6CAF3E-7B73-4E29-BF2E-A6013EADDF2B}">
      <dsp:nvSpPr>
        <dsp:cNvPr id="0" name=""/>
        <dsp:cNvSpPr/>
      </dsp:nvSpPr>
      <dsp:spPr>
        <a:xfrm>
          <a:off x="409793" y="64036"/>
          <a:ext cx="5737109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/>
            <a:t>Kjarnaáhætta</a:t>
          </a:r>
          <a:endParaRPr lang="en-US" sz="900" b="1" kern="1200" dirty="0"/>
        </a:p>
      </dsp:txBody>
      <dsp:txXfrm>
        <a:off x="422762" y="77005"/>
        <a:ext cx="5711171" cy="239742"/>
      </dsp:txXfrm>
    </dsp:sp>
    <dsp:sp modelId="{09DD63BE-D0D3-4AB9-AC4D-BED2F05D9915}">
      <dsp:nvSpPr>
        <dsp:cNvPr id="0" name=""/>
        <dsp:cNvSpPr/>
      </dsp:nvSpPr>
      <dsp:spPr>
        <a:xfrm>
          <a:off x="0" y="902791"/>
          <a:ext cx="8195871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187452" rIns="63609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Tryggja eðlilega ávöxtun af fjármagni eigenda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Fargjaldastefna (40% fargjaldatekjur, 60% framlög eigenda)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Fjárfestingar í samræmi við fjárfestingaáætlun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Tryggja stöðugan rekstur  </a:t>
          </a:r>
          <a:r>
            <a:rPr lang="is-IS" sz="900" b="0" kern="1200" noProof="0" dirty="0">
              <a:highlight>
                <a:srgbClr val="008000"/>
              </a:highlight>
            </a:rPr>
            <a:t>GRÆN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Tryggja örugga fjármögnun </a:t>
          </a:r>
          <a:r>
            <a:rPr lang="is-IS" sz="900" b="0" kern="1200" noProof="0" dirty="0">
              <a:highlight>
                <a:srgbClr val="008000"/>
              </a:highlight>
            </a:rPr>
            <a:t>GRÆN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Draga úr skuldsetningu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is-IS" sz="900" b="0" kern="1200" noProof="0" dirty="0">
            <a:highlight>
              <a:srgbClr val="FFFF00"/>
            </a:highlight>
          </a:endParaRPr>
        </a:p>
      </dsp:txBody>
      <dsp:txXfrm>
        <a:off x="0" y="902791"/>
        <a:ext cx="8195871" cy="1275750"/>
      </dsp:txXfrm>
    </dsp:sp>
    <dsp:sp modelId="{57F23DE9-0478-4B68-BCA2-2E4513ECC443}">
      <dsp:nvSpPr>
        <dsp:cNvPr id="0" name=""/>
        <dsp:cNvSpPr/>
      </dsp:nvSpPr>
      <dsp:spPr>
        <a:xfrm>
          <a:off x="409793" y="769951"/>
          <a:ext cx="5737109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Fjárhagsleg áhætta</a:t>
          </a:r>
        </a:p>
      </dsp:txBody>
      <dsp:txXfrm>
        <a:off x="422762" y="782920"/>
        <a:ext cx="5711171" cy="239742"/>
      </dsp:txXfrm>
    </dsp:sp>
    <dsp:sp modelId="{3CBC78A5-2030-472F-8E2A-AA6B8015939B}">
      <dsp:nvSpPr>
        <dsp:cNvPr id="0" name=""/>
        <dsp:cNvSpPr/>
      </dsp:nvSpPr>
      <dsp:spPr>
        <a:xfrm>
          <a:off x="0" y="2356701"/>
          <a:ext cx="8195871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187452" rIns="63609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Viðhalda góðu ástandi vagnaflota </a:t>
          </a:r>
          <a:r>
            <a:rPr lang="is-IS" sz="900" b="0" kern="1200" noProof="0" dirty="0">
              <a:highlight>
                <a:srgbClr val="FF0000"/>
              </a:highlight>
            </a:rPr>
            <a:t>RAUTT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Viðhalda samkeppnishæfu launaumhverfi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Hagkvæmur aðkeyptur akstur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Tryggja rekstraröryggi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is-IS" sz="900" b="0" kern="1200" noProof="0" dirty="0">
            <a:highlight>
              <a:srgbClr val="FFFF00"/>
            </a:highlight>
          </a:endParaRPr>
        </a:p>
      </dsp:txBody>
      <dsp:txXfrm>
        <a:off x="0" y="2356701"/>
        <a:ext cx="8195871" cy="963900"/>
      </dsp:txXfrm>
    </dsp:sp>
    <dsp:sp modelId="{804DD52B-AFEC-43C5-BF28-3C7A733AC05E}">
      <dsp:nvSpPr>
        <dsp:cNvPr id="0" name=""/>
        <dsp:cNvSpPr/>
      </dsp:nvSpPr>
      <dsp:spPr>
        <a:xfrm>
          <a:off x="409793" y="2227141"/>
          <a:ext cx="5737109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900" b="1" kern="1200" dirty="0"/>
            <a:t>Rekstraráhætta</a:t>
          </a:r>
          <a:endParaRPr lang="en-US" sz="900" b="1" kern="1200" dirty="0"/>
        </a:p>
      </dsp:txBody>
      <dsp:txXfrm>
        <a:off x="422762" y="2240110"/>
        <a:ext cx="5711171" cy="239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C3BB6-1461-4FB9-83AE-6B64CFD63407}">
      <dsp:nvSpPr>
        <dsp:cNvPr id="0" name=""/>
        <dsp:cNvSpPr/>
      </dsp:nvSpPr>
      <dsp:spPr>
        <a:xfrm>
          <a:off x="0" y="119285"/>
          <a:ext cx="8195871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249936" rIns="63609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1200" b="0" kern="1200" noProof="0" dirty="0"/>
            <a:t>Tryggja áreiðanlegt farmiðakerfi og aksturskerfi </a:t>
          </a:r>
          <a:r>
            <a:rPr lang="is-IS" sz="1200" b="0" kern="1200" noProof="0" dirty="0">
              <a:highlight>
                <a:srgbClr val="008000"/>
              </a:highlight>
            </a:rPr>
            <a:t>GRÆNT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1200" b="0" kern="1200" noProof="0" dirty="0"/>
            <a:t>Tryggja netöryggi og vernd viðkvæmra upplýsinga </a:t>
          </a:r>
          <a:r>
            <a:rPr lang="is-IS" sz="1200" b="0" kern="1200" noProof="0" dirty="0">
              <a:highlight>
                <a:srgbClr val="FF0000"/>
              </a:highlight>
            </a:rPr>
            <a:t>RAUÐ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1200" b="0" kern="1200" noProof="0" dirty="0"/>
            <a:t>Tryggja áreiðanlegt farmiða- og aksturskerfi </a:t>
          </a:r>
          <a:r>
            <a:rPr lang="is-IS" sz="1200" b="0" kern="1200" noProof="0" dirty="0">
              <a:highlight>
                <a:srgbClr val="008000"/>
              </a:highlight>
            </a:rPr>
            <a:t>GRÆNT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200" b="0" kern="1200" noProof="0" dirty="0"/>
            <a:t>			</a:t>
          </a:r>
          <a:endParaRPr lang="is-IS" sz="1200" b="0" kern="1200" noProof="0" dirty="0">
            <a:highlight>
              <a:srgbClr val="008000"/>
            </a:highlight>
          </a:endParaRPr>
        </a:p>
      </dsp:txBody>
      <dsp:txXfrm>
        <a:off x="0" y="119285"/>
        <a:ext cx="8195871" cy="1096200"/>
      </dsp:txXfrm>
    </dsp:sp>
    <dsp:sp modelId="{CC6CAF3E-7B73-4E29-BF2E-A6013EADDF2B}">
      <dsp:nvSpPr>
        <dsp:cNvPr id="0" name=""/>
        <dsp:cNvSpPr/>
      </dsp:nvSpPr>
      <dsp:spPr>
        <a:xfrm>
          <a:off x="409793" y="12129"/>
          <a:ext cx="5737109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Tæknileg </a:t>
          </a:r>
          <a:r>
            <a:rPr lang="en-US" sz="1200" b="1" kern="1200" dirty="0" err="1"/>
            <a:t>áhætta</a:t>
          </a:r>
          <a:r>
            <a:rPr lang="en-US" sz="1200" b="1" kern="1200" dirty="0"/>
            <a:t> </a:t>
          </a:r>
        </a:p>
      </dsp:txBody>
      <dsp:txXfrm>
        <a:off x="427086" y="29422"/>
        <a:ext cx="5702523" cy="319654"/>
      </dsp:txXfrm>
    </dsp:sp>
    <dsp:sp modelId="{09DD63BE-D0D3-4AB9-AC4D-BED2F05D9915}">
      <dsp:nvSpPr>
        <dsp:cNvPr id="0" name=""/>
        <dsp:cNvSpPr/>
      </dsp:nvSpPr>
      <dsp:spPr>
        <a:xfrm>
          <a:off x="0" y="1520093"/>
          <a:ext cx="819587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249936" rIns="63609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1200" b="0" kern="1200" noProof="0" dirty="0"/>
            <a:t>Uppfylla umhverfislega skuldbindingar </a:t>
          </a:r>
          <a:r>
            <a:rPr lang="is-IS" sz="1200" b="0" kern="1200" noProof="0" dirty="0">
              <a:highlight>
                <a:srgbClr val="FFFF00"/>
              </a:highlight>
            </a:rPr>
            <a:t>GULT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1200" b="0" kern="1200" noProof="0" dirty="0"/>
            <a:t>Auka öryggi farþega og starfsmanna </a:t>
          </a:r>
          <a:r>
            <a:rPr lang="is-IS" sz="1200" b="0" kern="1200" noProof="0" dirty="0">
              <a:highlight>
                <a:srgbClr val="008000"/>
              </a:highlight>
            </a:rPr>
            <a:t>GRÆNT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200" b="0" kern="1200" noProof="0" dirty="0"/>
            <a:t>			</a:t>
          </a:r>
          <a:endParaRPr lang="is-IS" sz="1200" b="0" kern="1200" noProof="0" dirty="0">
            <a:highlight>
              <a:srgbClr val="008000"/>
            </a:highlight>
          </a:endParaRPr>
        </a:p>
      </dsp:txBody>
      <dsp:txXfrm>
        <a:off x="0" y="1520093"/>
        <a:ext cx="8195871" cy="907200"/>
      </dsp:txXfrm>
    </dsp:sp>
    <dsp:sp modelId="{57F23DE9-0478-4B68-BCA2-2E4513ECC443}">
      <dsp:nvSpPr>
        <dsp:cNvPr id="0" name=""/>
        <dsp:cNvSpPr/>
      </dsp:nvSpPr>
      <dsp:spPr>
        <a:xfrm>
          <a:off x="409793" y="1350249"/>
          <a:ext cx="5737109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Öryggis- og umhverfisáhætta</a:t>
          </a:r>
        </a:p>
      </dsp:txBody>
      <dsp:txXfrm>
        <a:off x="427086" y="1367542"/>
        <a:ext cx="5702523" cy="319654"/>
      </dsp:txXfrm>
    </dsp:sp>
    <dsp:sp modelId="{3CBC78A5-2030-472F-8E2A-AA6B8015939B}">
      <dsp:nvSpPr>
        <dsp:cNvPr id="0" name=""/>
        <dsp:cNvSpPr/>
      </dsp:nvSpPr>
      <dsp:spPr>
        <a:xfrm>
          <a:off x="0" y="2676489"/>
          <a:ext cx="81958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249936" rIns="63609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1200" b="0" kern="1200" noProof="0" dirty="0"/>
            <a:t>Tryggja að farþegar greiða rétt fargjald </a:t>
          </a:r>
          <a:r>
            <a:rPr lang="is-IS" sz="1200" b="0" kern="1200" noProof="0" dirty="0">
              <a:highlight>
                <a:srgbClr val="008000"/>
              </a:highlight>
            </a:rPr>
            <a:t>GRÆNT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200" b="0" kern="1200" noProof="0" dirty="0"/>
            <a:t>			</a:t>
          </a:r>
          <a:endParaRPr lang="is-IS" sz="1200" b="0" kern="1200" noProof="0" dirty="0">
            <a:highlight>
              <a:srgbClr val="008000"/>
            </a:highlight>
          </a:endParaRPr>
        </a:p>
      </dsp:txBody>
      <dsp:txXfrm>
        <a:off x="0" y="2676489"/>
        <a:ext cx="8195871" cy="699300"/>
      </dsp:txXfrm>
    </dsp:sp>
    <dsp:sp modelId="{804DD52B-AFEC-43C5-BF28-3C7A733AC05E}">
      <dsp:nvSpPr>
        <dsp:cNvPr id="0" name=""/>
        <dsp:cNvSpPr/>
      </dsp:nvSpPr>
      <dsp:spPr>
        <a:xfrm>
          <a:off x="409793" y="2499369"/>
          <a:ext cx="5737109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Sviksemisáhætta</a:t>
          </a:r>
        </a:p>
      </dsp:txBody>
      <dsp:txXfrm>
        <a:off x="427086" y="2516662"/>
        <a:ext cx="5702523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D63BE-D0D3-4AB9-AC4D-BED2F05D9915}">
      <dsp:nvSpPr>
        <dsp:cNvPr id="0" name=""/>
        <dsp:cNvSpPr/>
      </dsp:nvSpPr>
      <dsp:spPr>
        <a:xfrm>
          <a:off x="0" y="283344"/>
          <a:ext cx="819587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187452" rIns="63609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Tryggja að stjórnarmenn fylgi lögum, eigendastefnu og starfsreglum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Forðast umboðsvanda við gerð samninga við verktaka </a:t>
          </a:r>
          <a:r>
            <a:rPr lang="is-IS" sz="900" b="0" kern="1200" noProof="0" dirty="0">
              <a:highlight>
                <a:srgbClr val="008000"/>
              </a:highlight>
            </a:rPr>
            <a:t>GRÆN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is-IS" sz="900" b="0" kern="1200" noProof="0" dirty="0">
            <a:highlight>
              <a:srgbClr val="FFFF00"/>
            </a:highlight>
          </a:endParaRPr>
        </a:p>
      </dsp:txBody>
      <dsp:txXfrm>
        <a:off x="0" y="283344"/>
        <a:ext cx="8195871" cy="680400"/>
      </dsp:txXfrm>
    </dsp:sp>
    <dsp:sp modelId="{57F23DE9-0478-4B68-BCA2-2E4513ECC443}">
      <dsp:nvSpPr>
        <dsp:cNvPr id="0" name=""/>
        <dsp:cNvSpPr/>
      </dsp:nvSpPr>
      <dsp:spPr>
        <a:xfrm>
          <a:off x="409793" y="150504"/>
          <a:ext cx="5737109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/>
            <a:t>Stjórnunar</a:t>
          </a:r>
          <a:r>
            <a:rPr lang="en-US" sz="900" b="1" kern="1200" dirty="0"/>
            <a:t>- og </a:t>
          </a:r>
          <a:r>
            <a:rPr lang="en-US" sz="900" b="1" kern="1200" dirty="0" err="1"/>
            <a:t>umboðsáhætta</a:t>
          </a:r>
          <a:endParaRPr lang="en-US" sz="900" b="1" kern="1200" dirty="0"/>
        </a:p>
      </dsp:txBody>
      <dsp:txXfrm>
        <a:off x="422762" y="163473"/>
        <a:ext cx="5711171" cy="239742"/>
      </dsp:txXfrm>
    </dsp:sp>
    <dsp:sp modelId="{3CBC78A5-2030-472F-8E2A-AA6B8015939B}">
      <dsp:nvSpPr>
        <dsp:cNvPr id="0" name=""/>
        <dsp:cNvSpPr/>
      </dsp:nvSpPr>
      <dsp:spPr>
        <a:xfrm>
          <a:off x="0" y="1145184"/>
          <a:ext cx="8195871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187452" rIns="63609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Gæta almannahagsmuna og hagsmuna Strætó </a:t>
          </a:r>
          <a:r>
            <a:rPr lang="is-IS" sz="900" b="0" kern="1200" noProof="0" dirty="0">
              <a:highlight>
                <a:srgbClr val="FFFF00"/>
              </a:highlight>
            </a:rPr>
            <a:t>GUL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is-IS" sz="900" b="0" kern="1200" noProof="0" dirty="0">
            <a:highlight>
              <a:srgbClr val="FFFF00"/>
            </a:highlight>
          </a:endParaRPr>
        </a:p>
      </dsp:txBody>
      <dsp:txXfrm>
        <a:off x="0" y="1145184"/>
        <a:ext cx="8195871" cy="524475"/>
      </dsp:txXfrm>
    </dsp:sp>
    <dsp:sp modelId="{804DD52B-AFEC-43C5-BF28-3C7A733AC05E}">
      <dsp:nvSpPr>
        <dsp:cNvPr id="0" name=""/>
        <dsp:cNvSpPr/>
      </dsp:nvSpPr>
      <dsp:spPr>
        <a:xfrm>
          <a:off x="386144" y="999445"/>
          <a:ext cx="5737109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Hagsmunaáhætta</a:t>
          </a:r>
        </a:p>
      </dsp:txBody>
      <dsp:txXfrm>
        <a:off x="399113" y="1012414"/>
        <a:ext cx="5711171" cy="239742"/>
      </dsp:txXfrm>
    </dsp:sp>
    <dsp:sp modelId="{FFAC457F-31A8-4889-B2DD-4BDD3CD79C28}">
      <dsp:nvSpPr>
        <dsp:cNvPr id="0" name=""/>
        <dsp:cNvSpPr/>
      </dsp:nvSpPr>
      <dsp:spPr>
        <a:xfrm>
          <a:off x="0" y="1866864"/>
          <a:ext cx="819587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187452" rIns="63609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Tryggja lögleg útboð og samræmi við reglur </a:t>
          </a:r>
          <a:r>
            <a:rPr lang="is-IS" sz="900" b="0" kern="1200" noProof="0" dirty="0">
              <a:highlight>
                <a:srgbClr val="FF0000"/>
              </a:highlight>
            </a:rPr>
            <a:t>RAUÐ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Fylgja lögum og reglugerðum </a:t>
          </a:r>
          <a:r>
            <a:rPr lang="is-IS" sz="900" b="0" kern="1200" noProof="0" dirty="0">
              <a:highlight>
                <a:srgbClr val="FFFF00"/>
              </a:highlight>
            </a:rPr>
            <a:t>GUL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is-IS" sz="900" b="0" kern="1200" noProof="0" dirty="0">
            <a:highlight>
              <a:srgbClr val="FF0000"/>
            </a:highlight>
          </a:endParaRPr>
        </a:p>
      </dsp:txBody>
      <dsp:txXfrm>
        <a:off x="0" y="1866864"/>
        <a:ext cx="8195871" cy="680400"/>
      </dsp:txXfrm>
    </dsp:sp>
    <dsp:sp modelId="{5E2C2826-3EC0-4EE7-953C-4C360AD3F471}">
      <dsp:nvSpPr>
        <dsp:cNvPr id="0" name=""/>
        <dsp:cNvSpPr/>
      </dsp:nvSpPr>
      <dsp:spPr>
        <a:xfrm>
          <a:off x="409793" y="1718259"/>
          <a:ext cx="5737109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Laga- og regluáhætta</a:t>
          </a:r>
        </a:p>
      </dsp:txBody>
      <dsp:txXfrm>
        <a:off x="422762" y="1731228"/>
        <a:ext cx="5711171" cy="239742"/>
      </dsp:txXfrm>
    </dsp:sp>
    <dsp:sp modelId="{DAC1DB7D-4AD8-4D6D-8982-4DEE45D16EE0}">
      <dsp:nvSpPr>
        <dsp:cNvPr id="0" name=""/>
        <dsp:cNvSpPr/>
      </dsp:nvSpPr>
      <dsp:spPr>
        <a:xfrm>
          <a:off x="0" y="2801073"/>
          <a:ext cx="8195871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187452" rIns="63609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900" b="0" kern="1200" noProof="0" dirty="0"/>
            <a:t>Lágmarka markaðsáhættu </a:t>
          </a:r>
          <a:r>
            <a:rPr lang="is-IS" sz="900" b="0" kern="1200" noProof="0" dirty="0">
              <a:highlight>
                <a:srgbClr val="FF0000"/>
              </a:highlight>
            </a:rPr>
            <a:t>RAUÐ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is-IS" sz="900" b="0" kern="1200" noProof="0" dirty="0">
            <a:highlight>
              <a:srgbClr val="FF0000"/>
            </a:highlight>
          </a:endParaRPr>
        </a:p>
      </dsp:txBody>
      <dsp:txXfrm>
        <a:off x="0" y="2801073"/>
        <a:ext cx="8195871" cy="524475"/>
      </dsp:txXfrm>
    </dsp:sp>
    <dsp:sp modelId="{B44F7AED-BAAF-465A-9F0E-10C27EF8AC8D}">
      <dsp:nvSpPr>
        <dsp:cNvPr id="0" name=""/>
        <dsp:cNvSpPr/>
      </dsp:nvSpPr>
      <dsp:spPr>
        <a:xfrm>
          <a:off x="409793" y="2580099"/>
          <a:ext cx="5737109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Markaðsáhætta</a:t>
          </a:r>
        </a:p>
      </dsp:txBody>
      <dsp:txXfrm>
        <a:off x="422762" y="2593068"/>
        <a:ext cx="5711171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46F2-4E19-4CA1-92EE-44CD6A85CFE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3034-1A21-49FA-9200-AC1A7683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7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03034-1A21-49FA-9200-AC1A768333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3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 sama farinu…">
            <a:extLst>
              <a:ext uri="{FF2B5EF4-FFF2-40B4-BE49-F238E27FC236}">
                <a16:creationId xmlns:a16="http://schemas.microsoft.com/office/drawing/2014/main" id="{2174291B-12E2-4DD1-82AD-8A1021DF1795}"/>
              </a:ext>
            </a:extLst>
          </p:cNvPr>
          <p:cNvSpPr txBox="1">
            <a:spLocks/>
          </p:cNvSpPr>
          <p:nvPr/>
        </p:nvSpPr>
        <p:spPr>
          <a:xfrm>
            <a:off x="767383" y="1383546"/>
            <a:ext cx="8107403" cy="26827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br>
              <a:rPr lang="is-IS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</a:br>
            <a:r>
              <a:rPr lang="is-IS" sz="3600" dirty="0">
                <a:solidFill>
                  <a:srgbClr val="FFFFFF"/>
                </a:solidFill>
                <a:latin typeface="DINPro" panose="020B0504020101020102" pitchFamily="34" charset="0"/>
                <a:ea typeface="PFDinTextCondPro-Bold"/>
                <a:cs typeface="DINPro" panose="020B0504020101020102" pitchFamily="34" charset="0"/>
                <a:sym typeface="PFDinTextCondPro-Bold"/>
              </a:rPr>
              <a:t>Strætó</a:t>
            </a:r>
            <a:br>
              <a:rPr lang="is-IS" dirty="0">
                <a:solidFill>
                  <a:srgbClr val="FFFFFF"/>
                </a:solidFill>
                <a:latin typeface="DINPro" panose="020B0504020101020102" pitchFamily="34" charset="0"/>
                <a:ea typeface="PFDinTextCondPro-Bold"/>
                <a:cs typeface="DINPro" panose="020B0504020101020102" pitchFamily="34" charset="0"/>
                <a:sym typeface="PFDinTextCondPro-Bold"/>
              </a:rPr>
            </a:br>
            <a:endParaRPr lang="is-IS" dirty="0">
              <a:solidFill>
                <a:srgbClr val="FFFFFF"/>
              </a:solidFill>
              <a:latin typeface="DINPro" panose="020B0504020101020102" pitchFamily="34" charset="0"/>
              <a:ea typeface="PFDinTextCondPro-Bold"/>
              <a:cs typeface="DINPro" panose="020B0504020101020102" pitchFamily="34" charset="0"/>
              <a:sym typeface="PFDinTextCondPro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12DEC-A9D4-422A-B4E6-60EACBD1DC83}"/>
              </a:ext>
            </a:extLst>
          </p:cNvPr>
          <p:cNvSpPr txBox="1"/>
          <p:nvPr/>
        </p:nvSpPr>
        <p:spPr>
          <a:xfrm>
            <a:off x="861934" y="2972485"/>
            <a:ext cx="346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Áhættumat </a:t>
            </a:r>
            <a:endParaRPr lang="en-US" sz="2000" dirty="0">
              <a:solidFill>
                <a:schemeClr val="bg1"/>
              </a:solidFill>
              <a:latin typeface="DINPro" panose="020B0504020101020102" pitchFamily="34" charset="0"/>
              <a:cs typeface="DINPro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1F388-8CC6-4C52-8177-5AFC557800F2}"/>
              </a:ext>
            </a:extLst>
          </p:cNvPr>
          <p:cNvSpPr txBox="1"/>
          <p:nvPr/>
        </p:nvSpPr>
        <p:spPr>
          <a:xfrm>
            <a:off x="480060" y="4160939"/>
            <a:ext cx="823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Elísa Kristmannsdóttir</a:t>
            </a:r>
          </a:p>
          <a:p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Deildarstjóri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fjármálasviðs                                                                                                                                          </a:t>
            </a:r>
            <a:r>
              <a:rPr lang="is-IS" dirty="0"/>
              <a:t>31.1.2024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645F5-DD95-43DA-8EA8-F4340B2B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Áhættustefna Strætó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7CC70A-8F00-40FF-AD49-ADD9752477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7408099"/>
              </p:ext>
            </p:extLst>
          </p:nvPr>
        </p:nvGraphicFramePr>
        <p:xfrm>
          <a:off x="3802434" y="406204"/>
          <a:ext cx="4358346" cy="434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303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645F5-DD95-43DA-8EA8-F4340B2B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290197"/>
            <a:ext cx="6927525" cy="891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Áhættustefna Strætó</a:t>
            </a:r>
          </a:p>
        </p:txBody>
      </p:sp>
      <p:grpSp>
        <p:nvGrpSpPr>
          <p:cNvPr id="3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498776"/>
            <a:ext cx="8771274" cy="586632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110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7CC70A-8F00-40FF-AD49-ADD9752477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9857027"/>
              </p:ext>
            </p:extLst>
          </p:nvPr>
        </p:nvGraphicFramePr>
        <p:xfrm>
          <a:off x="618948" y="1949032"/>
          <a:ext cx="7529604" cy="26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02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DE182-46DF-4A52-A5C7-A68E29CB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4350"/>
            <a:ext cx="7879842" cy="867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Áhættustefna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Strætó -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áhættuþol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0105" y="25570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468542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61152DF4-CB75-49EF-B909-9620F7C4DC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3077465"/>
              </p:ext>
            </p:extLst>
          </p:nvPr>
        </p:nvGraphicFramePr>
        <p:xfrm>
          <a:off x="628650" y="1721439"/>
          <a:ext cx="7879842" cy="275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17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52FF6-E677-49BD-BBFC-606AEBB3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42" y="2616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Áhættustefna</a:t>
            </a:r>
            <a:r>
              <a:rPr lang="en-US" sz="3000" dirty="0">
                <a:solidFill>
                  <a:srgbClr val="FFFFFF"/>
                </a:solidFill>
              </a:rPr>
              <a:t> Strætó - </a:t>
            </a:r>
            <a:r>
              <a:rPr lang="en-US" sz="3000" dirty="0" err="1">
                <a:solidFill>
                  <a:srgbClr val="FFFFFF"/>
                </a:solidFill>
              </a:rPr>
              <a:t>áhættuþættir</a:t>
            </a:r>
            <a:endParaRPr lang="en-US" sz="3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0C4B61-C8F7-4785-9C5C-23721EAD4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165767"/>
              </p:ext>
            </p:extLst>
          </p:nvPr>
        </p:nvGraphicFramePr>
        <p:xfrm>
          <a:off x="483042" y="1341120"/>
          <a:ext cx="8195871" cy="3387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21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2300A-F58E-F8DD-DDB1-FD65FC8BF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45B4-68B1-8D04-4C22-B5748BB9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42" y="4902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 dirty="0" err="1"/>
              <a:t>Áhættustefna</a:t>
            </a:r>
            <a:r>
              <a:rPr lang="en-US" sz="3000" dirty="0"/>
              <a:t> Strætó - </a:t>
            </a:r>
            <a:r>
              <a:rPr lang="en-US" sz="3000" dirty="0" err="1"/>
              <a:t>áhættuþættir</a:t>
            </a:r>
            <a:endParaRPr lang="en-US" sz="3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090AC4-AE9C-B986-90ED-3A42A1590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06022"/>
              </p:ext>
            </p:extLst>
          </p:nvPr>
        </p:nvGraphicFramePr>
        <p:xfrm>
          <a:off x="483042" y="1356268"/>
          <a:ext cx="8195871" cy="3387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4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BEC7-4634-CAB5-7156-A7E8D8C72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987A-57A0-4E3B-4C7A-398B40EE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42" y="4902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 dirty="0" err="1"/>
              <a:t>Áhættustefna</a:t>
            </a:r>
            <a:r>
              <a:rPr lang="en-US" sz="3000" dirty="0"/>
              <a:t> Strætó - </a:t>
            </a:r>
            <a:r>
              <a:rPr lang="en-US" sz="3000" dirty="0" err="1"/>
              <a:t>áhættuþættir</a:t>
            </a:r>
            <a:endParaRPr lang="en-US" sz="3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2E36B5-0DA2-CA2E-DD9F-188AEBCBE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32521"/>
              </p:ext>
            </p:extLst>
          </p:nvPr>
        </p:nvGraphicFramePr>
        <p:xfrm>
          <a:off x="483042" y="1356268"/>
          <a:ext cx="8195871" cy="3387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63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294D15716CA45822BE9020D4F7EF9" ma:contentTypeVersion="4" ma:contentTypeDescription="Create a new document." ma:contentTypeScope="" ma:versionID="425d595e98822124cef28ab90c10a8e5">
  <xsd:schema xmlns:xsd="http://www.w3.org/2001/XMLSchema" xmlns:xs="http://www.w3.org/2001/XMLSchema" xmlns:p="http://schemas.microsoft.com/office/2006/metadata/properties" xmlns:ns2="c5fd42cc-462e-45aa-b42a-8477cabeebea" targetNamespace="http://schemas.microsoft.com/office/2006/metadata/properties" ma:root="true" ma:fieldsID="5aa5244cc9a686e48f0dcb6422b82858" ns2:_="">
    <xsd:import namespace="c5fd42cc-462e-45aa-b42a-8477cabeeb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d42cc-462e-45aa-b42a-8477cabee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495D87-CB8F-4E26-90D7-693A18CA2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fd42cc-462e-45aa-b42a-8477cabee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08DF54-BDB4-41CC-8D4D-11E3E5484D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6B5710-03EA-42E5-B975-8B7001085130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5fd42cc-462e-45aa-b42a-8477cabeebea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7843</TotalTime>
  <Words>467</Words>
  <Application>Microsoft Office PowerPoint</Application>
  <PresentationFormat>On-screen Show (16:9)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DINPro</vt:lpstr>
      <vt:lpstr>PFDinTextCondPro-Bold</vt:lpstr>
      <vt:lpstr>Verdana</vt:lpstr>
      <vt:lpstr>Office Theme</vt:lpstr>
      <vt:lpstr>PowerPoint Presentation</vt:lpstr>
      <vt:lpstr>Áhættustefna Strætó</vt:lpstr>
      <vt:lpstr>Áhættustefna Strætó</vt:lpstr>
      <vt:lpstr>Áhættustefna Strætó - áhættuþol</vt:lpstr>
      <vt:lpstr>Áhættustefna Strætó - áhættuþættir</vt:lpstr>
      <vt:lpstr>Áhættustefna Strætó - áhættuþættir</vt:lpstr>
      <vt:lpstr>Áhættustefna Strætó - áhættuþættir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Jóhannes Svavar Rúnarsson</dc:creator>
  <cp:lastModifiedBy>Herdís Steinarsdóttir</cp:lastModifiedBy>
  <cp:revision>60</cp:revision>
  <dcterms:created xsi:type="dcterms:W3CDTF">2020-09-01T13:31:31Z</dcterms:created>
  <dcterms:modified xsi:type="dcterms:W3CDTF">2025-02-12T11:21:37Z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0x0101002F9294D15716CA45822BE9020D4F7EF9</vt:lpwstr>
  </property>
</Properties>
</file>