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60" r:id="rId5"/>
    <p:sldMasterId id="2147483693" r:id="rId6"/>
  </p:sldMasterIdLst>
  <p:notesMasterIdLst>
    <p:notesMasterId r:id="rId10"/>
  </p:notesMasterIdLst>
  <p:sldIdLst>
    <p:sldId id="256" r:id="rId7"/>
    <p:sldId id="277" r:id="rId8"/>
    <p:sldId id="276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9.1.2025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DFF4-CF88-4444-BC7F-66FFBE09B32D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0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0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049-C41F-C5E8-F774-3E00E8BE7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D7465-0623-D2CB-31A0-E6206047E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52EB-BD0C-A036-6C83-EEB0167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6A4-F921-45FA-AF87-BDC44F192DD0}" type="datetimeFigureOut">
              <a:rPr lang="is-IS" smtClean="0"/>
              <a:t>9.1.2025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3BAD-7972-BB36-6125-D550AADA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08C2-0AED-4BDF-63E2-45F4681F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8F64-8425-4981-ACD1-570F3A0197F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4259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91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6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image" Target="../media/image1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92" r:id="rId15"/>
    <p:sldLayoutId id="2147483691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7909063" y="0"/>
            <a:ext cx="1234937" cy="51435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963"/>
            <a:ext cx="9144000" cy="5246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62" y="2747943"/>
            <a:ext cx="8102876" cy="17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833F-55CF-0BFA-22AE-926E1F8534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9733" y="808045"/>
            <a:ext cx="5486400" cy="1241822"/>
          </a:xfrm>
        </p:spPr>
        <p:txBody>
          <a:bodyPr/>
          <a:lstStyle/>
          <a:p>
            <a:r>
              <a:rPr lang="is-IS" sz="4950" dirty="0"/>
              <a:t>Strætó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19C67-C795-24E3-2B95-2B1833A840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9733" y="1539568"/>
            <a:ext cx="6858000" cy="1241822"/>
          </a:xfrm>
        </p:spPr>
        <p:txBody>
          <a:bodyPr anchor="ctr"/>
          <a:lstStyle/>
          <a:p>
            <a:pPr marL="0" indent="0">
              <a:buNone/>
            </a:pPr>
            <a:r>
              <a:rPr lang="is-IS" sz="1050" dirty="0"/>
              <a:t>Frítt net í vögnum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32B02-D4C6-C559-7881-7F6F670F3E75}"/>
              </a:ext>
            </a:extLst>
          </p:cNvPr>
          <p:cNvSpPr txBox="1"/>
          <p:nvPr/>
        </p:nvSpPr>
        <p:spPr>
          <a:xfrm>
            <a:off x="6673756" y="4398818"/>
            <a:ext cx="1625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13.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desember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2024</a:t>
            </a:r>
            <a:endParaRPr lang="is-I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795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03CEF-C05D-9C2A-6C8E-D2FF1DCC166D}"/>
              </a:ext>
            </a:extLst>
          </p:cNvPr>
          <p:cNvSpPr txBox="1">
            <a:spLocks/>
          </p:cNvSpPr>
          <p:nvPr/>
        </p:nvSpPr>
        <p:spPr>
          <a:xfrm>
            <a:off x="370959" y="3453325"/>
            <a:ext cx="4085840" cy="12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/>
          </a:p>
          <a:p>
            <a:pPr>
              <a:lnSpc>
                <a:spcPct val="150000"/>
              </a:lnSpc>
            </a:pPr>
            <a:endParaRPr lang="is-IS" sz="1100"/>
          </a:p>
          <a:p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FC845-E49A-CF89-F387-6769DD85D425}"/>
              </a:ext>
            </a:extLst>
          </p:cNvPr>
          <p:cNvSpPr txBox="1">
            <a:spLocks/>
          </p:cNvSpPr>
          <p:nvPr/>
        </p:nvSpPr>
        <p:spPr>
          <a:xfrm>
            <a:off x="233864" y="1127082"/>
            <a:ext cx="4771786" cy="33177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000" dirty="0"/>
              <a:t>Undanfarin ár hefur verið boðið upp á frítt net í vögnum Strætó á höfuðborgarsvæðinu. Var í upphafi ætlað að koma til móts við viðskiptavini þegar net í síma var dýrt og lítið gagnamagn innifalið.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Settur var upp búnaður af einfaldri gerð, sem hefur reynst ágætlega, en býður ekki upp á neina stýringu.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Það fór því fljótlega að bera á því, eftir að fyrsta greiðsluapp Strætó var innleitt  í nóvember 2014, að viðskiptavinir virtust treysta á það til að geta greitt með appinu.  Það er hins vegar skýrt í skilmálum Strætó að viðskiptavinir þyrftu að bera ábyrgð á eigin inneign þegar borga átti með appinu.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Þetta vandamál hefur síðan vaxið með nýju greiðslukerfi og er svo komið að annað hvort þarf að fjárfesta í dýru kerfi eða loka fyrir frítt net.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Stjórnendur Strætó leggja til að hætt verði að vera með frítt net í vögnum Strætó á höfuðborgarsvæðinu.</a:t>
            </a:r>
            <a:endParaRPr lang="is-IS" sz="1100" dirty="0"/>
          </a:p>
          <a:p>
            <a:endParaRPr lang="en-US" sz="11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DD524-7D46-078F-9FA0-815E509C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0" y="364986"/>
            <a:ext cx="8196695" cy="762096"/>
          </a:xfrm>
        </p:spPr>
        <p:txBody>
          <a:bodyPr>
            <a:normAutofit/>
          </a:bodyPr>
          <a:lstStyle/>
          <a:p>
            <a:pPr fontAlgn="b"/>
            <a:r>
              <a:rPr lang="en-US" sz="2000" dirty="0" err="1">
                <a:latin typeface="Verdana"/>
                <a:ea typeface="Verdana"/>
              </a:rPr>
              <a:t>Frítt</a:t>
            </a:r>
            <a:r>
              <a:rPr lang="en-US" sz="2000" dirty="0">
                <a:latin typeface="Verdana"/>
                <a:ea typeface="Verdana"/>
              </a:rPr>
              <a:t> net í </a:t>
            </a:r>
            <a:r>
              <a:rPr lang="en-US" sz="2000" dirty="0" err="1">
                <a:latin typeface="Verdana"/>
                <a:ea typeface="Verdana"/>
              </a:rPr>
              <a:t>vögnum</a:t>
            </a:r>
            <a:endParaRPr lang="en-US" sz="20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05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7E2A8EF3E3147A6E0065D2A0239B1" ma:contentTypeVersion="4" ma:contentTypeDescription="Create a new document." ma:contentTypeScope="" ma:versionID="b4e4779bc333fc2b6d354c3a6a95ccb7">
  <xsd:schema xmlns:xsd="http://www.w3.org/2001/XMLSchema" xmlns:xs="http://www.w3.org/2001/XMLSchema" xmlns:p="http://schemas.microsoft.com/office/2006/metadata/properties" xmlns:ns2="386ab1b9-c622-4f73-844f-3bf5d880dffe" targetNamespace="http://schemas.microsoft.com/office/2006/metadata/properties" ma:root="true" ma:fieldsID="a9122980b90dc3547f409b82b89ae9ca" ns2:_="">
    <xsd:import namespace="386ab1b9-c622-4f73-844f-3bf5d880d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ab1b9-c622-4f73-844f-3bf5d880d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B3155-EC19-4323-93F4-23EBAF9B23A0}">
  <ds:schemaRefs>
    <ds:schemaRef ds:uri="http://www.w3.org/XML/1998/namespace"/>
    <ds:schemaRef ds:uri="http://purl.org/dc/terms/"/>
    <ds:schemaRef ds:uri="386ab1b9-c622-4f73-844f-3bf5d880dff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FDC340-5A36-4B36-A807-21E38D47F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58CB2-57AE-4D7B-B1DF-840F4CC86A1C}">
  <ds:schemaRefs>
    <ds:schemaRef ds:uri="386ab1b9-c622-4f73-844f-3bf5d880df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4210</TotalTime>
  <Words>172</Words>
  <Application>Microsoft Office PowerPoint</Application>
  <PresentationFormat>On-screen Show (16:9)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GT America Rg</vt:lpstr>
      <vt:lpstr>Verdana</vt:lpstr>
      <vt:lpstr>Office Theme</vt:lpstr>
      <vt:lpstr>1_Custom Design</vt:lpstr>
      <vt:lpstr>Custom Design</vt:lpstr>
      <vt:lpstr>Strætó</vt:lpstr>
      <vt:lpstr>Frítt net í vögnum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</dc:creator>
  <cp:lastModifiedBy>Herdís Steinarsdóttir</cp:lastModifiedBy>
  <cp:revision>12</cp:revision>
  <dcterms:created xsi:type="dcterms:W3CDTF">2016-12-15T10:29:52Z</dcterms:created>
  <dcterms:modified xsi:type="dcterms:W3CDTF">2025-01-09T16:50:11Z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0x0101002137E2A8EF3E3147A6E0065D2A0239B1</vt:lpwstr>
  </property>
</Properties>
</file>