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1" r:id="rId1"/>
    <p:sldMasterId id="2147483654" r:id="rId2"/>
    <p:sldMasterId id="2147483655" r:id="rId3"/>
  </p:sldMasterIdLst>
  <p:notesMasterIdLst>
    <p:notesMasterId r:id="rId10"/>
  </p:notesMasterIdLst>
  <p:sldIdLst>
    <p:sldId id="262" r:id="rId4"/>
    <p:sldId id="276" r:id="rId5"/>
    <p:sldId id="277" r:id="rId6"/>
    <p:sldId id="275" r:id="rId7"/>
    <p:sldId id="260" r:id="rId8"/>
    <p:sldId id="261" r:id="rId9"/>
  </p:sldIdLst>
  <p:sldSz cx="12192000" cy="6858000"/>
  <p:notesSz cx="6858000" cy="9144000"/>
  <p:embeddedFontLst>
    <p:embeddedFont>
      <p:font typeface="GT America Rg"/>
      <p:regular r:id="rId11"/>
      <p:bold r:id="rId12"/>
      <p:italic r:id="rId13"/>
      <p:boldItalic r:id="rId14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7FEBD-68EE-4163-9316-39CFB2C44DD9}" v="5" dt="2024-09-24T17:20:56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3447" autoAdjust="0"/>
  </p:normalViewPr>
  <p:slideViewPr>
    <p:cSldViewPr snapToGrid="0" snapToObjects="1">
      <p:cViewPr varScale="1">
        <p:scale>
          <a:sx n="59" d="100"/>
          <a:sy n="59" d="100"/>
        </p:scale>
        <p:origin x="9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C168C-B413-4852-BFC6-1B11807C2A35}" type="datetimeFigureOut">
              <a:rPr lang="is-IS" smtClean="0"/>
              <a:t>12.11.2024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C2CEA-7EC1-4B75-A365-2F32B42250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9282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C2CEA-7EC1-4B75-A365-2F32B42250BC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190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C2CEA-7EC1-4B75-A365-2F32B42250BC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8985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13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00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6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8BFBB-B4B3-3D43-8EBE-567E7218AB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AD630-AB87-C947-95C4-71DD397C61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B8ACE-D6D2-0746-ACEC-CC72BA9B16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 userDrawn="1"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3829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384C6-FF30-E242-8BCA-A7494255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83790-2997-C643-8BC0-701E26C3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C4EF8-050F-B84F-9352-094CB7C91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17CFED84-3C76-A747-94D4-DC3D4EBB8840}"/>
              </a:ext>
            </a:extLst>
          </p:cNvPr>
          <p:cNvSpPr txBox="1">
            <a:spLocks/>
          </p:cNvSpPr>
          <p:nvPr/>
        </p:nvSpPr>
        <p:spPr>
          <a:xfrm>
            <a:off x="1446143" y="2090057"/>
            <a:ext cx="8360330" cy="1203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sz="10000" dirty="0">
              <a:latin typeface="Aptos Display" panose="020B0004020202020204" pitchFamily="34" charset="0"/>
            </a:endParaRPr>
          </a:p>
          <a:p>
            <a:pPr algn="ctr"/>
            <a:r>
              <a:rPr lang="en-GB" sz="19200" i="0" dirty="0" err="1">
                <a:latin typeface="Aptos Display" panose="020B0004020202020204" pitchFamily="34" charset="0"/>
              </a:rPr>
              <a:t>Skúlagata</a:t>
            </a:r>
            <a:r>
              <a:rPr lang="en-GB" sz="19200" i="0" dirty="0">
                <a:latin typeface="Aptos Display" panose="020B0004020202020204" pitchFamily="34" charset="0"/>
              </a:rPr>
              <a:t> – </a:t>
            </a:r>
            <a:r>
              <a:rPr lang="en-GB" sz="19200" i="0" dirty="0" err="1">
                <a:latin typeface="Aptos Display" panose="020B0004020202020204" pitchFamily="34" charset="0"/>
              </a:rPr>
              <a:t>staðan</a:t>
            </a:r>
            <a:r>
              <a:rPr lang="en-GB" sz="19200" i="0" dirty="0">
                <a:latin typeface="Aptos Display" panose="020B0004020202020204" pitchFamily="34" charset="0"/>
              </a:rPr>
              <a:t> </a:t>
            </a:r>
            <a:endParaRPr lang="en-IS" sz="19200" i="0" dirty="0">
              <a:latin typeface="Aptos Display" panose="020B0004020202020204" pitchFamily="34" charset="0"/>
            </a:endParaRP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73BCEDD-0141-E64A-BA14-F0C63EC1B76B}"/>
              </a:ext>
            </a:extLst>
          </p:cNvPr>
          <p:cNvSpPr txBox="1">
            <a:spLocks/>
          </p:cNvSpPr>
          <p:nvPr/>
        </p:nvSpPr>
        <p:spPr>
          <a:xfrm>
            <a:off x="1446143" y="6229831"/>
            <a:ext cx="2287657" cy="39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1000" b="0" i="0" dirty="0">
                <a:latin typeface="GT America Rg" pitchFamily="2" charset="77"/>
              </a:rPr>
              <a:t>27</a:t>
            </a:r>
            <a:r>
              <a:rPr lang="en-GB" sz="1000" b="0" i="0" baseline="0" dirty="0">
                <a:latin typeface="GT America Rg" pitchFamily="2" charset="77"/>
              </a:rPr>
              <a:t>. </a:t>
            </a:r>
            <a:r>
              <a:rPr lang="en-GB" sz="1000" b="0" i="0" dirty="0" err="1">
                <a:latin typeface="GT America Rg" pitchFamily="2" charset="77"/>
              </a:rPr>
              <a:t>september</a:t>
            </a:r>
            <a:r>
              <a:rPr lang="en-GB" sz="1000" b="0" i="0" dirty="0">
                <a:latin typeface="GT America Rg" pitchFamily="2" charset="77"/>
              </a:rPr>
              <a:t> 2024</a:t>
            </a:r>
            <a:endParaRPr lang="en-IS" sz="1000" b="0" i="0" baseline="0" dirty="0">
              <a:latin typeface="GT America Rg" pitchFamily="2" charset="77"/>
            </a:endParaRPr>
          </a:p>
        </p:txBody>
      </p:sp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3664F71E-3F21-1B4D-9CBB-0C64C7B8833B}"/>
              </a:ext>
            </a:extLst>
          </p:cNvPr>
          <p:cNvSpPr txBox="1">
            <a:spLocks/>
          </p:cNvSpPr>
          <p:nvPr/>
        </p:nvSpPr>
        <p:spPr>
          <a:xfrm>
            <a:off x="9408490" y="6229831"/>
            <a:ext cx="2287657" cy="39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endParaRPr lang="en-IS" sz="1000" b="0" i="0" baseline="0" dirty="0">
              <a:latin typeface="GT America Rg" pitchFamily="2" charset="77"/>
            </a:endParaRP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1616E135-C249-D945-B62C-D5AC49ECED0F}"/>
              </a:ext>
            </a:extLst>
          </p:cNvPr>
          <p:cNvSpPr txBox="1">
            <a:spLocks/>
          </p:cNvSpPr>
          <p:nvPr/>
        </p:nvSpPr>
        <p:spPr>
          <a:xfrm>
            <a:off x="1982856" y="3041650"/>
            <a:ext cx="10515600" cy="429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endParaRPr lang="en-IS" sz="1400" b="0" i="1" baseline="0" dirty="0">
              <a:latin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2232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916B6A-E1E4-96B0-BB4A-5DB12EDCA28D}"/>
              </a:ext>
            </a:extLst>
          </p:cNvPr>
          <p:cNvSpPr txBox="1"/>
          <p:nvPr/>
        </p:nvSpPr>
        <p:spPr>
          <a:xfrm>
            <a:off x="279919" y="401216"/>
            <a:ext cx="9423918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dirty="0">
                <a:latin typeface="Aptos" panose="020B0004020202020204" pitchFamily="34" charset="0"/>
              </a:rPr>
              <a:t>Nýjar tímabundnar endastöðvar vegna lokunar Hlemms </a:t>
            </a:r>
          </a:p>
          <a:p>
            <a:endParaRPr lang="is-IS" sz="1400" b="1" dirty="0">
              <a:latin typeface="Aptos" panose="020B0004020202020204" pitchFamily="34" charset="0"/>
            </a:endParaRPr>
          </a:p>
          <a:p>
            <a:endParaRPr lang="is-IS" sz="16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b="1" dirty="0">
                <a:latin typeface="Aptos" panose="020B0004020202020204" pitchFamily="34" charset="0"/>
              </a:rPr>
              <a:t>Skúlagata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b="1" dirty="0">
                <a:latin typeface="Aptos" panose="020B0004020202020204" pitchFamily="34" charset="0"/>
              </a:rPr>
              <a:t>Háskóli Íslands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b="1" dirty="0">
                <a:latin typeface="Aptos" panose="020B0004020202020204" pitchFamily="34" charset="0"/>
              </a:rPr>
              <a:t>Grandi</a:t>
            </a:r>
          </a:p>
          <a:p>
            <a:endParaRPr lang="is-IS" sz="3200" b="1" dirty="0">
              <a:latin typeface="Aptos" panose="020B0004020202020204" pitchFamily="34" charset="0"/>
            </a:endParaRPr>
          </a:p>
          <a:p>
            <a:r>
              <a:rPr lang="is-IS" sz="1600" dirty="0">
                <a:latin typeface="Aptos" panose="020B0004020202020204" pitchFamily="34" charset="0"/>
              </a:rPr>
              <a:t>Hafa í för með sér miklar breytingar fyrir okkar starfsfólk og áskoranir.</a:t>
            </a:r>
          </a:p>
          <a:p>
            <a:r>
              <a:rPr lang="is-IS" sz="1600" dirty="0">
                <a:latin typeface="Aptos" panose="020B0004020202020204" pitchFamily="34" charset="0"/>
              </a:rPr>
              <a:t>Sérstaklega Skúlagötu og Háskóla Íslands. </a:t>
            </a:r>
          </a:p>
          <a:p>
            <a:endParaRPr lang="is-IS" sz="1600" b="1" dirty="0">
              <a:latin typeface="Aptos" panose="020B0004020202020204" pitchFamily="34" charset="0"/>
            </a:endParaRPr>
          </a:p>
          <a:p>
            <a:r>
              <a:rPr lang="is-IS" sz="1600" b="1" dirty="0">
                <a:latin typeface="Aptos" panose="020B0004020202020204" pitchFamily="34" charset="0"/>
              </a:rPr>
              <a:t>Skúlagata: </a:t>
            </a:r>
          </a:p>
          <a:p>
            <a:endParaRPr lang="is-IS" sz="1600" b="1" dirty="0">
              <a:latin typeface="Aptos" panose="020B0004020202020204" pitchFamily="34" charset="0"/>
            </a:endParaRPr>
          </a:p>
          <a:p>
            <a:r>
              <a:rPr lang="is-IS" sz="1600" dirty="0"/>
              <a:t>Leiðir  1,4,16, 17 og 18 keyra um Skúlagötu.  </a:t>
            </a:r>
          </a:p>
          <a:p>
            <a:endParaRPr lang="is-IS" sz="1600" b="1" dirty="0">
              <a:latin typeface="Aptos" panose="020B0004020202020204" pitchFamily="34" charset="0"/>
            </a:endParaRPr>
          </a:p>
          <a:p>
            <a:r>
              <a:rPr lang="is-IS" sz="1600" b="1" dirty="0">
                <a:latin typeface="Aptos" panose="020B0004020202020204" pitchFamily="34" charset="0"/>
              </a:rPr>
              <a:t>Áskoranir varðandi aðstöðu starfsfólks við Skúlagötu: </a:t>
            </a:r>
          </a:p>
          <a:p>
            <a:pPr marL="457200" indent="-457200">
              <a:buFontTx/>
              <a:buChar char="-"/>
            </a:pPr>
            <a:endParaRPr lang="is-IS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dirty="0">
                <a:latin typeface="Aptos" panose="020B0004020202020204" pitchFamily="34" charset="0"/>
              </a:rPr>
              <a:t>Framkvæmdin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dirty="0">
                <a:latin typeface="Aptos" panose="020B0004020202020204" pitchFamily="34" charset="0"/>
              </a:rPr>
              <a:t>Gámurinn, stærð og salernisaðstaða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dirty="0">
                <a:latin typeface="Aptos" panose="020B0004020202020204" pitchFamily="34" charset="0"/>
              </a:rPr>
              <a:t>Skólpmál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dirty="0">
                <a:latin typeface="Aptos" panose="020B0004020202020204" pitchFamily="34" charset="0"/>
              </a:rPr>
              <a:t>Leki meðfram gluggum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dirty="0">
                <a:latin typeface="Aptos" panose="020B0004020202020204" pitchFamily="34" charset="0"/>
              </a:rPr>
              <a:t>Matarmál vagnstjóra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dirty="0">
                <a:latin typeface="Aptos" panose="020B0004020202020204" pitchFamily="34" charset="0"/>
              </a:rPr>
              <a:t>Óánægja hjá íbúum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sz="1600" dirty="0">
              <a:latin typeface="Aptos" panose="020B0004020202020204" pitchFamily="34" charset="0"/>
            </a:endParaRPr>
          </a:p>
          <a:p>
            <a:endParaRPr lang="is-IS" sz="1600" dirty="0">
              <a:latin typeface="Aptos" panose="020B0004020202020204" pitchFamily="34" charset="0"/>
            </a:endParaRPr>
          </a:p>
          <a:p>
            <a:endParaRPr lang="is-IS" sz="1600" dirty="0"/>
          </a:p>
          <a:p>
            <a:endParaRPr lang="is-IS" sz="1600" dirty="0">
              <a:latin typeface="Aptos" panose="020B0004020202020204" pitchFamily="34" charset="0"/>
            </a:endParaRPr>
          </a:p>
          <a:p>
            <a:endParaRPr lang="is-IS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sz="1600" dirty="0">
              <a:latin typeface="Aptos" panose="020B0004020202020204" pitchFamily="34" charset="0"/>
            </a:endParaRPr>
          </a:p>
          <a:p>
            <a:endParaRPr lang="is-IS" sz="1600" dirty="0"/>
          </a:p>
          <a:p>
            <a:endParaRPr lang="is-IS" sz="1600" dirty="0"/>
          </a:p>
          <a:p>
            <a:endParaRPr lang="is-IS" sz="1600" dirty="0"/>
          </a:p>
          <a:p>
            <a:endParaRPr lang="is-IS" sz="1600" dirty="0"/>
          </a:p>
          <a:p>
            <a:endParaRPr lang="is-IS" sz="1600" dirty="0"/>
          </a:p>
          <a:p>
            <a:endParaRPr lang="is-IS" sz="1600" dirty="0"/>
          </a:p>
          <a:p>
            <a:endParaRPr lang="is-IS" sz="1600" dirty="0"/>
          </a:p>
          <a:p>
            <a:endParaRPr lang="is-IS" dirty="0"/>
          </a:p>
        </p:txBody>
      </p:sp>
      <p:pic>
        <p:nvPicPr>
          <p:cNvPr id="4" name="Picture 3" descr="A table and chairs in a room&#10;&#10;Description automatically generated">
            <a:extLst>
              <a:ext uri="{FF2B5EF4-FFF2-40B4-BE49-F238E27FC236}">
                <a16:creationId xmlns:a16="http://schemas.microsoft.com/office/drawing/2014/main" id="{46156F01-5289-5D78-3922-DF25FEBA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314" y="3474000"/>
            <a:ext cx="2538000" cy="3384000"/>
          </a:xfrm>
          <a:prstGeom prst="rect">
            <a:avLst/>
          </a:prstGeom>
        </p:spPr>
      </p:pic>
      <p:pic>
        <p:nvPicPr>
          <p:cNvPr id="6" name="Picture 5" descr="A bathroom with a sink and a toilet&#10;&#10;Description automatically generated">
            <a:extLst>
              <a:ext uri="{FF2B5EF4-FFF2-40B4-BE49-F238E27FC236}">
                <a16:creationId xmlns:a16="http://schemas.microsoft.com/office/drawing/2014/main" id="{3F572307-A8DC-97DE-F893-1DB8F1365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372" y="4941000"/>
            <a:ext cx="2556000" cy="1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5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916B6A-E1E4-96B0-BB4A-5DB12EDCA28D}"/>
              </a:ext>
            </a:extLst>
          </p:cNvPr>
          <p:cNvSpPr txBox="1"/>
          <p:nvPr/>
        </p:nvSpPr>
        <p:spPr>
          <a:xfrm>
            <a:off x="1200833" y="977249"/>
            <a:ext cx="82296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dirty="0">
                <a:latin typeface="Aptos" panose="020B0004020202020204" pitchFamily="34" charset="0"/>
              </a:rPr>
              <a:t>Fjöldi ábendinga vegna Skúlagötu</a:t>
            </a:r>
            <a:endParaRPr lang="is-IS" sz="2000" dirty="0"/>
          </a:p>
          <a:p>
            <a:endParaRPr lang="is-IS" sz="2000" dirty="0">
              <a:latin typeface="Aptos" panose="020B0004020202020204" pitchFamily="34" charset="0"/>
            </a:endParaRPr>
          </a:p>
          <a:p>
            <a:r>
              <a:rPr lang="is-IS" sz="2000" dirty="0">
                <a:latin typeface="Aptos" panose="020B0004020202020204" pitchFamily="34" charset="0"/>
              </a:rPr>
              <a:t>15 ábendingar hafa borist frá því í júní í gegnum ábendingakerfið okkar.</a:t>
            </a:r>
          </a:p>
          <a:p>
            <a:r>
              <a:rPr lang="is-IS" sz="2000" dirty="0">
                <a:latin typeface="Aptos" panose="020B0004020202020204" pitchFamily="34" charset="0"/>
              </a:rPr>
              <a:t>14 af þeim eru frá sama aðila.</a:t>
            </a:r>
          </a:p>
          <a:p>
            <a:r>
              <a:rPr lang="is-IS" sz="2000" dirty="0">
                <a:latin typeface="Aptos" panose="020B0004020202020204" pitchFamily="34" charset="0"/>
              </a:rPr>
              <a:t>Stjórnendur hafa einnig fengið símtöl og tölvupósta frá óánægðum íbúum. </a:t>
            </a:r>
          </a:p>
          <a:p>
            <a:endParaRPr lang="is-IS" sz="2000" dirty="0">
              <a:latin typeface="Aptos" panose="020B0004020202020204" pitchFamily="34" charset="0"/>
            </a:endParaRPr>
          </a:p>
          <a:p>
            <a:endParaRPr lang="is-IS" sz="2000" dirty="0">
              <a:latin typeface="Aptos" panose="020B0004020202020204" pitchFamily="34" charset="0"/>
            </a:endParaRPr>
          </a:p>
          <a:p>
            <a:endParaRPr lang="is-IS" sz="2000" dirty="0">
              <a:latin typeface="Aptos" panose="020B0004020202020204" pitchFamily="34" charset="0"/>
            </a:endParaRPr>
          </a:p>
          <a:p>
            <a:r>
              <a:rPr lang="is-IS" sz="2000" b="1" dirty="0">
                <a:latin typeface="Aptos" panose="020B0004020202020204" pitchFamily="34" charset="0"/>
              </a:rPr>
              <a:t>Hverju er verið að kvarta undan? </a:t>
            </a:r>
          </a:p>
          <a:p>
            <a:endParaRPr lang="is-IS" sz="2000" b="1" dirty="0">
              <a:latin typeface="Aptos" panose="020B0004020202020204" pitchFamily="34" charset="0"/>
            </a:endParaRPr>
          </a:p>
          <a:p>
            <a:r>
              <a:rPr lang="is-IS" sz="2000" dirty="0">
                <a:latin typeface="Aptos" panose="020B0004020202020204" pitchFamily="34" charset="0"/>
              </a:rPr>
              <a:t>Hávaða snemma á morgnana, seint á kvöldin og á nóttunni um helgar.</a:t>
            </a:r>
          </a:p>
          <a:p>
            <a:r>
              <a:rPr lang="is-IS" sz="2000" dirty="0">
                <a:latin typeface="Aptos" panose="020B0004020202020204" pitchFamily="34" charset="0"/>
              </a:rPr>
              <a:t>Í þessum kvörtunum er minnst á lausagang og kæliviftur. </a:t>
            </a:r>
          </a:p>
          <a:p>
            <a:endParaRPr lang="is-IS" sz="2000" dirty="0">
              <a:latin typeface="Aptos" panose="020B0004020202020204" pitchFamily="34" charset="0"/>
            </a:endParaRPr>
          </a:p>
          <a:p>
            <a:endParaRPr lang="is-IS" sz="2000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9377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916B6A-E1E4-96B0-BB4A-5DB12EDCA28D}"/>
              </a:ext>
            </a:extLst>
          </p:cNvPr>
          <p:cNvSpPr txBox="1"/>
          <p:nvPr/>
        </p:nvSpPr>
        <p:spPr>
          <a:xfrm>
            <a:off x="1116857" y="146825"/>
            <a:ext cx="8229600" cy="1021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200" b="1" dirty="0">
                <a:latin typeface="Aptos" panose="020B0004020202020204" pitchFamily="34" charset="0"/>
              </a:rPr>
              <a:t>Hvernig höfum við verið að bregðast við? </a:t>
            </a:r>
          </a:p>
          <a:p>
            <a:pPr algn="ctr"/>
            <a:endParaRPr lang="is-IS" sz="3200" b="1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000" dirty="0">
                <a:latin typeface="Aptos" panose="020B0004020202020204" pitchFamily="34" charset="0"/>
              </a:rPr>
              <a:t>Búið að svara ábendingum og póstum frá þessum aðilum.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000" dirty="0">
                <a:latin typeface="Aptos" panose="020B0004020202020204" pitchFamily="34" charset="0"/>
              </a:rPr>
              <a:t>Búið að senda tölvupósta til vagnstjóra, verktaka og setja upplýsingar á skjái þar sem vagnstjórar eru beðnir um að hafa ekki vagna í lausagangi að óþörfu.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000" dirty="0">
                <a:latin typeface="Aptos" panose="020B0004020202020204" pitchFamily="34" charset="0"/>
              </a:rPr>
              <a:t>Haldinn var starfsmannafundur í ágúst þar sem þetta var rætt.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000" dirty="0">
                <a:latin typeface="Aptos" panose="020B0004020202020204" pitchFamily="34" charset="0"/>
              </a:rPr>
              <a:t>Sviðsstjóri aksturssviðs hefur farið í eftirlitsferðir á Skúlagötu og brýnt fyrir starfsmönnum að vera ekki með vagna í lausagangi að óþörfu.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000" dirty="0">
                <a:latin typeface="Aptos" panose="020B0004020202020204" pitchFamily="34" charset="0"/>
              </a:rPr>
              <a:t>Eftirlitsmenn hafa fylgst með þessum stöðvum og beðið vagnstjóra um að drepa á vögnum sem eru í lausagangi.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000" dirty="0">
                <a:latin typeface="Aptos" panose="020B0004020202020204" pitchFamily="34" charset="0"/>
              </a:rPr>
              <a:t>Forritari skipulags- og leiðakerfis er að búa til kerfi sem getur fylgst með hvort vagnar séu kyrrir í lausagangi í lengri tíma og hvar þeir eru staðsettir.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000" dirty="0">
                <a:latin typeface="Aptos" panose="020B0004020202020204" pitchFamily="34" charset="0"/>
              </a:rPr>
              <a:t>Skipulag-og leiðakerfi er að skoða hvort hægt sé að breyta leiðakerfinu þannig að vagnar byrji ekki daginn á Skúlagötu og einnig er verið að skoða hvort hægt sé að breyta kerfinu þannig að á kvöldin verði pásurnar á öðrum stöðum. Lokaúrræði, mjög dýrt og tímafrekt í framkvæmd. Mjög stór leiðakerfisbreyting.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000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dirty="0">
              <a:latin typeface="Aptos" panose="020B0004020202020204" pitchFamily="34" charset="0"/>
            </a:endParaRPr>
          </a:p>
          <a:p>
            <a:endParaRPr lang="is-IS" dirty="0">
              <a:latin typeface="Aptos" panose="020B0004020202020204" pitchFamily="34" charset="0"/>
            </a:endParaRPr>
          </a:p>
          <a:p>
            <a:pPr algn="ctr"/>
            <a:endParaRPr lang="is-IS" dirty="0">
              <a:latin typeface="Aptos" panose="020B0004020202020204" pitchFamily="34" charset="0"/>
            </a:endParaRPr>
          </a:p>
          <a:p>
            <a:endParaRPr lang="is-IS" dirty="0">
              <a:latin typeface="Aptos" panose="020B0004020202020204" pitchFamily="34" charset="0"/>
            </a:endParaRPr>
          </a:p>
          <a:p>
            <a:endParaRPr lang="is-IS" dirty="0">
              <a:latin typeface="Aptos" panose="020B0004020202020204" pitchFamily="34" charset="0"/>
            </a:endParaRPr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17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8" name="Picture 7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AD7B5D7A-7DB7-1448-AA5E-7E9723F30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25" r="16289"/>
          <a:stretch/>
        </p:blipFill>
        <p:spPr>
          <a:xfrm>
            <a:off x="0" y="0"/>
            <a:ext cx="10545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43BDF6-EBE6-EE47-BC2D-914B8A5D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54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319</Words>
  <Application>Microsoft Office PowerPoint</Application>
  <PresentationFormat>Widescreen</PresentationFormat>
  <Paragraphs>81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 Display</vt:lpstr>
      <vt:lpstr>Arial</vt:lpstr>
      <vt:lpstr>Calibri</vt:lpstr>
      <vt:lpstr>Aptos</vt:lpstr>
      <vt:lpstr>GT America Rg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Breiðholt</dc:creator>
  <cp:lastModifiedBy>Herdís Steinarsdóttir</cp:lastModifiedBy>
  <cp:revision>10</cp:revision>
  <dcterms:created xsi:type="dcterms:W3CDTF">2022-03-22T11:38:45Z</dcterms:created>
  <dcterms:modified xsi:type="dcterms:W3CDTF">2024-11-12T10:45:26Z</dcterms:modified>
</cp:coreProperties>
</file>