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92" r:id="rId3"/>
    <p:sldId id="300" r:id="rId4"/>
    <p:sldId id="299" r:id="rId5"/>
    <p:sldId id="301" r:id="rId6"/>
    <p:sldId id="298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B6F1"/>
    <a:srgbClr val="2CAFE7"/>
    <a:srgbClr val="60C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17C68-4C50-4C5D-A20B-526066608098}" v="59" dt="2024-02-15T12:01:27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75424" autoAdjust="0"/>
  </p:normalViewPr>
  <p:slideViewPr>
    <p:cSldViewPr snapToGrid="0">
      <p:cViewPr varScale="1">
        <p:scale>
          <a:sx n="83" d="100"/>
          <a:sy n="83" d="100"/>
        </p:scale>
        <p:origin x="165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urla Halldórsson" userId="c5accc71-80ad-4e95-a65c-871bd5bda5cf" providerId="ADAL" clId="{21D17C68-4C50-4C5D-A20B-526066608098}"/>
    <pc:docChg chg="undo custSel addSld delSld modSld">
      <pc:chgData name="Sturla Halldórsson" userId="c5accc71-80ad-4e95-a65c-871bd5bda5cf" providerId="ADAL" clId="{21D17C68-4C50-4C5D-A20B-526066608098}" dt="2024-02-15T12:01:30.808" v="2184" actId="1076"/>
      <pc:docMkLst>
        <pc:docMk/>
      </pc:docMkLst>
      <pc:sldChg chg="modSp del mod">
        <pc:chgData name="Sturla Halldórsson" userId="c5accc71-80ad-4e95-a65c-871bd5bda5cf" providerId="ADAL" clId="{21D17C68-4C50-4C5D-A20B-526066608098}" dt="2024-02-15T10:33:32.444" v="2126" actId="2696"/>
        <pc:sldMkLst>
          <pc:docMk/>
          <pc:sldMk cId="1686089465" sldId="289"/>
        </pc:sldMkLst>
        <pc:spChg chg="mod">
          <ac:chgData name="Sturla Halldórsson" userId="c5accc71-80ad-4e95-a65c-871bd5bda5cf" providerId="ADAL" clId="{21D17C68-4C50-4C5D-A20B-526066608098}" dt="2024-02-12T13:56:51.887" v="568" actId="20577"/>
          <ac:spMkLst>
            <pc:docMk/>
            <pc:sldMk cId="1686089465" sldId="289"/>
            <ac:spMk id="3" creationId="{82E65210-A68C-4DC2-8D19-DAB7E444DE9A}"/>
          </ac:spMkLst>
        </pc:spChg>
        <pc:spChg chg="mod">
          <ac:chgData name="Sturla Halldórsson" userId="c5accc71-80ad-4e95-a65c-871bd5bda5cf" providerId="ADAL" clId="{21D17C68-4C50-4C5D-A20B-526066608098}" dt="2024-02-05T13:59:18.366" v="33" actId="27636"/>
          <ac:spMkLst>
            <pc:docMk/>
            <pc:sldMk cId="1686089465" sldId="289"/>
            <ac:spMk id="4" creationId="{55BEB3F3-591B-8A93-46B8-29C2E6FFF61A}"/>
          </ac:spMkLst>
        </pc:spChg>
      </pc:sldChg>
      <pc:sldChg chg="addSp delSp modSp mod modNotesTx">
        <pc:chgData name="Sturla Halldórsson" userId="c5accc71-80ad-4e95-a65c-871bd5bda5cf" providerId="ADAL" clId="{21D17C68-4C50-4C5D-A20B-526066608098}" dt="2024-02-15T10:36:31.868" v="2156" actId="5793"/>
        <pc:sldMkLst>
          <pc:docMk/>
          <pc:sldMk cId="2247468973" sldId="292"/>
        </pc:sldMkLst>
        <pc:spChg chg="mod">
          <ac:chgData name="Sturla Halldórsson" userId="c5accc71-80ad-4e95-a65c-871bd5bda5cf" providerId="ADAL" clId="{21D17C68-4C50-4C5D-A20B-526066608098}" dt="2024-02-15T10:36:31.868" v="2156" actId="5793"/>
          <ac:spMkLst>
            <pc:docMk/>
            <pc:sldMk cId="2247468973" sldId="292"/>
            <ac:spMk id="3" creationId="{2B6FBF72-A6E4-3281-28AC-AB104071601B}"/>
          </ac:spMkLst>
        </pc:spChg>
        <pc:spChg chg="add del mod">
          <ac:chgData name="Sturla Halldórsson" userId="c5accc71-80ad-4e95-a65c-871bd5bda5cf" providerId="ADAL" clId="{21D17C68-4C50-4C5D-A20B-526066608098}" dt="2024-02-12T13:54:19.337" v="530" actId="478"/>
          <ac:spMkLst>
            <pc:docMk/>
            <pc:sldMk cId="2247468973" sldId="292"/>
            <ac:spMk id="6" creationId="{03704D01-5979-A7A9-DB10-DA697062E614}"/>
          </ac:spMkLst>
        </pc:spChg>
        <pc:graphicFrameChg chg="add del mod">
          <ac:chgData name="Sturla Halldórsson" userId="c5accc71-80ad-4e95-a65c-871bd5bda5cf" providerId="ADAL" clId="{21D17C68-4C50-4C5D-A20B-526066608098}" dt="2024-02-14T11:41:51.873" v="648" actId="478"/>
          <ac:graphicFrameMkLst>
            <pc:docMk/>
            <pc:sldMk cId="2247468973" sldId="292"/>
            <ac:graphicFrameMk id="4" creationId="{D8B1E0E1-0A97-2C7A-EDC0-CE27A4CA5F1B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4T11:43:34.861" v="653" actId="478"/>
          <ac:graphicFrameMkLst>
            <pc:docMk/>
            <pc:sldMk cId="2247468973" sldId="292"/>
            <ac:graphicFrameMk id="6" creationId="{8765AFC6-82C1-D537-1EC9-F3090245E592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4T11:44:43.708" v="657" actId="478"/>
          <ac:graphicFrameMkLst>
            <pc:docMk/>
            <pc:sldMk cId="2247468973" sldId="292"/>
            <ac:graphicFrameMk id="7" creationId="{28E1836B-FF4B-813C-CDB9-D0BD7583E45D}"/>
          </ac:graphicFrameMkLst>
        </pc:graphicFrameChg>
        <pc:graphicFrameChg chg="add mod">
          <ac:chgData name="Sturla Halldórsson" userId="c5accc71-80ad-4e95-a65c-871bd5bda5cf" providerId="ADAL" clId="{21D17C68-4C50-4C5D-A20B-526066608098}" dt="2024-02-15T10:30:04.959" v="2125" actId="14100"/>
          <ac:graphicFrameMkLst>
            <pc:docMk/>
            <pc:sldMk cId="2247468973" sldId="292"/>
            <ac:graphicFrameMk id="8" creationId="{EC52B431-D1F4-CFB1-F976-75F9C34AE0A7}"/>
          </ac:graphicFrameMkLst>
        </pc:graphicFrameChg>
        <pc:graphicFrameChg chg="add mod">
          <ac:chgData name="Sturla Halldórsson" userId="c5accc71-80ad-4e95-a65c-871bd5bda5cf" providerId="ADAL" clId="{21D17C68-4C50-4C5D-A20B-526066608098}" dt="2024-02-15T10:29:58.991" v="2123" actId="14100"/>
          <ac:graphicFrameMkLst>
            <pc:docMk/>
            <pc:sldMk cId="2247468973" sldId="292"/>
            <ac:graphicFrameMk id="9" creationId="{8F291F28-9110-7BF1-4C67-7574FBB76A19}"/>
          </ac:graphicFrameMkLst>
        </pc:graphicFrameChg>
        <pc:picChg chg="del">
          <ac:chgData name="Sturla Halldórsson" userId="c5accc71-80ad-4e95-a65c-871bd5bda5cf" providerId="ADAL" clId="{21D17C68-4C50-4C5D-A20B-526066608098}" dt="2024-02-12T13:54:16.168" v="528" actId="478"/>
          <ac:picMkLst>
            <pc:docMk/>
            <pc:sldMk cId="2247468973" sldId="292"/>
            <ac:picMk id="7" creationId="{302D2993-8A2A-EBEA-0619-748818D623EC}"/>
          </ac:picMkLst>
        </pc:picChg>
      </pc:sldChg>
      <pc:sldChg chg="addSp delSp modSp mod modNotesTx">
        <pc:chgData name="Sturla Halldórsson" userId="c5accc71-80ad-4e95-a65c-871bd5bda5cf" providerId="ADAL" clId="{21D17C68-4C50-4C5D-A20B-526066608098}" dt="2024-02-14T17:25:32.389" v="1960" actId="20577"/>
        <pc:sldMkLst>
          <pc:docMk/>
          <pc:sldMk cId="421453190" sldId="298"/>
        </pc:sldMkLst>
        <pc:spChg chg="mod">
          <ac:chgData name="Sturla Halldórsson" userId="c5accc71-80ad-4e95-a65c-871bd5bda5cf" providerId="ADAL" clId="{21D17C68-4C50-4C5D-A20B-526066608098}" dt="2024-02-14T17:25:32.389" v="1960" actId="20577"/>
          <ac:spMkLst>
            <pc:docMk/>
            <pc:sldMk cId="421453190" sldId="298"/>
            <ac:spMk id="3" creationId="{50956CAD-B1CF-5424-E0BC-5E9DA80C333A}"/>
          </ac:spMkLst>
        </pc:spChg>
        <pc:spChg chg="add del mod">
          <ac:chgData name="Sturla Halldórsson" userId="c5accc71-80ad-4e95-a65c-871bd5bda5cf" providerId="ADAL" clId="{21D17C68-4C50-4C5D-A20B-526066608098}" dt="2024-02-14T17:10:18.353" v="876" actId="478"/>
          <ac:spMkLst>
            <pc:docMk/>
            <pc:sldMk cId="421453190" sldId="298"/>
            <ac:spMk id="4" creationId="{E118DE5F-163B-4B1F-DC7D-EF97A53E38F4}"/>
          </ac:spMkLst>
        </pc:spChg>
        <pc:spChg chg="mod">
          <ac:chgData name="Sturla Halldórsson" userId="c5accc71-80ad-4e95-a65c-871bd5bda5cf" providerId="ADAL" clId="{21D17C68-4C50-4C5D-A20B-526066608098}" dt="2024-02-12T13:37:06.153" v="464" actId="20577"/>
          <ac:spMkLst>
            <pc:docMk/>
            <pc:sldMk cId="421453190" sldId="298"/>
            <ac:spMk id="7" creationId="{E371BA73-3E53-BCD5-058F-EB6A67F3992B}"/>
          </ac:spMkLst>
        </pc:spChg>
        <pc:graphicFrameChg chg="add del mod">
          <ac:chgData name="Sturla Halldórsson" userId="c5accc71-80ad-4e95-a65c-871bd5bda5cf" providerId="ADAL" clId="{21D17C68-4C50-4C5D-A20B-526066608098}" dt="2024-02-14T17:10:18.353" v="876" actId="478"/>
          <ac:graphicFrameMkLst>
            <pc:docMk/>
            <pc:sldMk cId="421453190" sldId="298"/>
            <ac:graphicFrameMk id="2" creationId="{B9F3A94B-01B1-75DD-AB33-8F68B14C4B25}"/>
          </ac:graphicFrameMkLst>
        </pc:graphicFrameChg>
        <pc:picChg chg="add mod">
          <ac:chgData name="Sturla Halldórsson" userId="c5accc71-80ad-4e95-a65c-871bd5bda5cf" providerId="ADAL" clId="{21D17C68-4C50-4C5D-A20B-526066608098}" dt="2024-02-14T17:25:22.755" v="1955" actId="1076"/>
          <ac:picMkLst>
            <pc:docMk/>
            <pc:sldMk cId="421453190" sldId="298"/>
            <ac:picMk id="5" creationId="{21ED2597-A803-6479-7764-176F0FF6FDAD}"/>
          </ac:picMkLst>
        </pc:picChg>
      </pc:sldChg>
      <pc:sldChg chg="addSp delSp modSp mod modNotesTx">
        <pc:chgData name="Sturla Halldórsson" userId="c5accc71-80ad-4e95-a65c-871bd5bda5cf" providerId="ADAL" clId="{21D17C68-4C50-4C5D-A20B-526066608098}" dt="2024-02-15T12:01:30.808" v="2184" actId="1076"/>
        <pc:sldMkLst>
          <pc:docMk/>
          <pc:sldMk cId="737917677" sldId="299"/>
        </pc:sldMkLst>
        <pc:spChg chg="del">
          <ac:chgData name="Sturla Halldórsson" userId="c5accc71-80ad-4e95-a65c-871bd5bda5cf" providerId="ADAL" clId="{21D17C68-4C50-4C5D-A20B-526066608098}" dt="2024-02-12T13:55:39.073" v="559" actId="478"/>
          <ac:spMkLst>
            <pc:docMk/>
            <pc:sldMk cId="737917677" sldId="299"/>
            <ac:spMk id="3" creationId="{82E65210-A68C-4DC2-8D19-DAB7E444DE9A}"/>
          </ac:spMkLst>
        </pc:spChg>
        <pc:spChg chg="mod">
          <ac:chgData name="Sturla Halldórsson" userId="c5accc71-80ad-4e95-a65c-871bd5bda5cf" providerId="ADAL" clId="{21D17C68-4C50-4C5D-A20B-526066608098}" dt="2024-02-12T13:55:10.407" v="557" actId="27636"/>
          <ac:spMkLst>
            <pc:docMk/>
            <pc:sldMk cId="737917677" sldId="299"/>
            <ac:spMk id="5" creationId="{6F853469-8CB8-AB27-7F0D-7704D2367819}"/>
          </ac:spMkLst>
        </pc:spChg>
        <pc:spChg chg="add del mod">
          <ac:chgData name="Sturla Halldórsson" userId="c5accc71-80ad-4e95-a65c-871bd5bda5cf" providerId="ADAL" clId="{21D17C68-4C50-4C5D-A20B-526066608098}" dt="2024-02-12T13:55:44.883" v="560" actId="478"/>
          <ac:spMkLst>
            <pc:docMk/>
            <pc:sldMk cId="737917677" sldId="299"/>
            <ac:spMk id="6" creationId="{0838A1D1-EA90-B0BD-9586-D9B0350CE425}"/>
          </ac:spMkLst>
        </pc:spChg>
        <pc:graphicFrameChg chg="add del mod">
          <ac:chgData name="Sturla Halldórsson" userId="c5accc71-80ad-4e95-a65c-871bd5bda5cf" providerId="ADAL" clId="{21D17C68-4C50-4C5D-A20B-526066608098}" dt="2024-02-14T16:54:17.365" v="804" actId="478"/>
          <ac:graphicFrameMkLst>
            <pc:docMk/>
            <pc:sldMk cId="737917677" sldId="299"/>
            <ac:graphicFrameMk id="2" creationId="{F8DC410F-AB79-C3D6-240D-EB536FD9889E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5T11:28:12.746" v="2158" actId="478"/>
          <ac:graphicFrameMkLst>
            <pc:docMk/>
            <pc:sldMk cId="737917677" sldId="299"/>
            <ac:graphicFrameMk id="3" creationId="{18821AEA-B5F8-1EC9-91DF-4F9C3E01259E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5T11:28:13.722" v="2159" actId="478"/>
          <ac:graphicFrameMkLst>
            <pc:docMk/>
            <pc:sldMk cId="737917677" sldId="299"/>
            <ac:graphicFrameMk id="4" creationId="{F93A5CCE-6237-FC44-19F2-1F23BB40000F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4T16:57:49.355" v="829" actId="478"/>
          <ac:graphicFrameMkLst>
            <pc:docMk/>
            <pc:sldMk cId="737917677" sldId="299"/>
            <ac:graphicFrameMk id="6" creationId="{5BC504F3-5D9A-2237-5B16-840FC7FD3B31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4T14:11:01.090" v="794" actId="478"/>
          <ac:graphicFrameMkLst>
            <pc:docMk/>
            <pc:sldMk cId="737917677" sldId="299"/>
            <ac:graphicFrameMk id="8" creationId="{1D24846D-F138-2F36-685D-830CBA310916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4T16:54:40.760" v="807" actId="478"/>
          <ac:graphicFrameMkLst>
            <pc:docMk/>
            <pc:sldMk cId="737917677" sldId="299"/>
            <ac:graphicFrameMk id="9" creationId="{BD7C9D3B-D98B-DE97-1C4F-0DEE4968C535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5T11:28:14.305" v="2160" actId="478"/>
          <ac:graphicFrameMkLst>
            <pc:docMk/>
            <pc:sldMk cId="737917677" sldId="299"/>
            <ac:graphicFrameMk id="10" creationId="{95400958-763A-78BD-478B-D0C9E748C6EC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5T11:33:46.384" v="2164" actId="478"/>
          <ac:graphicFrameMkLst>
            <pc:docMk/>
            <pc:sldMk cId="737917677" sldId="299"/>
            <ac:graphicFrameMk id="11" creationId="{60869E12-4BE2-F477-1741-95947411C052}"/>
          </ac:graphicFrameMkLst>
        </pc:graphicFrameChg>
        <pc:graphicFrameChg chg="add del mod">
          <ac:chgData name="Sturla Halldórsson" userId="c5accc71-80ad-4e95-a65c-871bd5bda5cf" providerId="ADAL" clId="{21D17C68-4C50-4C5D-A20B-526066608098}" dt="2024-02-15T11:38:40.050" v="2170" actId="478"/>
          <ac:graphicFrameMkLst>
            <pc:docMk/>
            <pc:sldMk cId="737917677" sldId="299"/>
            <ac:graphicFrameMk id="12" creationId="{867BE17C-E563-4016-FF0D-3B4947B0FD31}"/>
          </ac:graphicFrameMkLst>
        </pc:graphicFrameChg>
        <pc:graphicFrameChg chg="add mod">
          <ac:chgData name="Sturla Halldórsson" userId="c5accc71-80ad-4e95-a65c-871bd5bda5cf" providerId="ADAL" clId="{21D17C68-4C50-4C5D-A20B-526066608098}" dt="2024-02-15T12:01:30.808" v="2184" actId="1076"/>
          <ac:graphicFrameMkLst>
            <pc:docMk/>
            <pc:sldMk cId="737917677" sldId="299"/>
            <ac:graphicFrameMk id="13" creationId="{18B0847E-C102-3149-0F7C-644865851AC8}"/>
          </ac:graphicFrameMkLst>
        </pc:graphicFrameChg>
        <pc:graphicFrameChg chg="add mod">
          <ac:chgData name="Sturla Halldórsson" userId="c5accc71-80ad-4e95-a65c-871bd5bda5cf" providerId="ADAL" clId="{21D17C68-4C50-4C5D-A20B-526066608098}" dt="2024-02-15T12:01:27.894" v="2183" actId="1076"/>
          <ac:graphicFrameMkLst>
            <pc:docMk/>
            <pc:sldMk cId="737917677" sldId="299"/>
            <ac:graphicFrameMk id="14" creationId="{6D4D11B2-5FB2-EACC-1623-1FE3275E1776}"/>
          </ac:graphicFrameMkLst>
        </pc:graphicFrameChg>
        <pc:picChg chg="del">
          <ac:chgData name="Sturla Halldórsson" userId="c5accc71-80ad-4e95-a65c-871bd5bda5cf" providerId="ADAL" clId="{21D17C68-4C50-4C5D-A20B-526066608098}" dt="2024-02-12T13:55:37.698" v="558" actId="478"/>
          <ac:picMkLst>
            <pc:docMk/>
            <pc:sldMk cId="737917677" sldId="299"/>
            <ac:picMk id="2" creationId="{28CB17DB-1B31-A515-2570-D52FEB5D55BF}"/>
          </ac:picMkLst>
        </pc:picChg>
      </pc:sldChg>
      <pc:sldChg chg="addSp delSp modSp mod modNotesTx">
        <pc:chgData name="Sturla Halldórsson" userId="c5accc71-80ad-4e95-a65c-871bd5bda5cf" providerId="ADAL" clId="{21D17C68-4C50-4C5D-A20B-526066608098}" dt="2024-02-14T17:29:33.253" v="1974" actId="20577"/>
        <pc:sldMkLst>
          <pc:docMk/>
          <pc:sldMk cId="4025016281" sldId="300"/>
        </pc:sldMkLst>
        <pc:spChg chg="mod">
          <ac:chgData name="Sturla Halldórsson" userId="c5accc71-80ad-4e95-a65c-871bd5bda5cf" providerId="ADAL" clId="{21D17C68-4C50-4C5D-A20B-526066608098}" dt="2024-02-14T17:29:33.253" v="1974" actId="20577"/>
          <ac:spMkLst>
            <pc:docMk/>
            <pc:sldMk cId="4025016281" sldId="300"/>
            <ac:spMk id="3" creationId="{82E65210-A68C-4DC2-8D19-DAB7E444DE9A}"/>
          </ac:spMkLst>
        </pc:spChg>
        <pc:spChg chg="mod">
          <ac:chgData name="Sturla Halldórsson" userId="c5accc71-80ad-4e95-a65c-871bd5bda5cf" providerId="ADAL" clId="{21D17C68-4C50-4C5D-A20B-526066608098}" dt="2024-02-12T13:37:44.920" v="488" actId="20577"/>
          <ac:spMkLst>
            <pc:docMk/>
            <pc:sldMk cId="4025016281" sldId="300"/>
            <ac:spMk id="4" creationId="{5DDABDE3-9BAA-9F6D-2AA0-4E42AA1E06D7}"/>
          </ac:spMkLst>
        </pc:spChg>
        <pc:graphicFrameChg chg="add mod">
          <ac:chgData name="Sturla Halldórsson" userId="c5accc71-80ad-4e95-a65c-871bd5bda5cf" providerId="ADAL" clId="{21D17C68-4C50-4C5D-A20B-526066608098}" dt="2024-02-14T11:50:57.555" v="666" actId="14100"/>
          <ac:graphicFrameMkLst>
            <pc:docMk/>
            <pc:sldMk cId="4025016281" sldId="300"/>
            <ac:graphicFrameMk id="2" creationId="{4B39285C-CDB6-310A-1930-7F9146384876}"/>
          </ac:graphicFrameMkLst>
        </pc:graphicFrameChg>
        <pc:graphicFrameChg chg="add mod">
          <ac:chgData name="Sturla Halldórsson" userId="c5accc71-80ad-4e95-a65c-871bd5bda5cf" providerId="ADAL" clId="{21D17C68-4C50-4C5D-A20B-526066608098}" dt="2024-02-14T11:51:02.066" v="668" actId="14100"/>
          <ac:graphicFrameMkLst>
            <pc:docMk/>
            <pc:sldMk cId="4025016281" sldId="300"/>
            <ac:graphicFrameMk id="6" creationId="{774257EA-885E-6C71-322C-469CA51BD729}"/>
          </ac:graphicFrameMkLst>
        </pc:graphicFrameChg>
        <pc:picChg chg="del">
          <ac:chgData name="Sturla Halldórsson" userId="c5accc71-80ad-4e95-a65c-871bd5bda5cf" providerId="ADAL" clId="{21D17C68-4C50-4C5D-A20B-526066608098}" dt="2024-02-12T13:52:58.540" v="524" actId="478"/>
          <ac:picMkLst>
            <pc:docMk/>
            <pc:sldMk cId="4025016281" sldId="300"/>
            <ac:picMk id="7" creationId="{189EF717-DA80-73F1-5423-3D9DBF891C8A}"/>
          </ac:picMkLst>
        </pc:picChg>
      </pc:sldChg>
      <pc:sldChg chg="addSp delSp modSp mod modNotesTx">
        <pc:chgData name="Sturla Halldórsson" userId="c5accc71-80ad-4e95-a65c-871bd5bda5cf" providerId="ADAL" clId="{21D17C68-4C50-4C5D-A20B-526066608098}" dt="2024-02-14T23:15:40.120" v="2012" actId="20577"/>
        <pc:sldMkLst>
          <pc:docMk/>
          <pc:sldMk cId="2725146871" sldId="301"/>
        </pc:sldMkLst>
        <pc:spChg chg="mod">
          <ac:chgData name="Sturla Halldórsson" userId="c5accc71-80ad-4e95-a65c-871bd5bda5cf" providerId="ADAL" clId="{21D17C68-4C50-4C5D-A20B-526066608098}" dt="2024-02-12T13:36:55.390" v="420" actId="20577"/>
          <ac:spMkLst>
            <pc:docMk/>
            <pc:sldMk cId="2725146871" sldId="301"/>
            <ac:spMk id="2" creationId="{886BCBBD-2F61-8CF1-9A7F-A0BE2398E94C}"/>
          </ac:spMkLst>
        </pc:spChg>
        <pc:spChg chg="mod">
          <ac:chgData name="Sturla Halldórsson" userId="c5accc71-80ad-4e95-a65c-871bd5bda5cf" providerId="ADAL" clId="{21D17C68-4C50-4C5D-A20B-526066608098}" dt="2024-02-14T17:19:28.370" v="1361" actId="20577"/>
          <ac:spMkLst>
            <pc:docMk/>
            <pc:sldMk cId="2725146871" sldId="301"/>
            <ac:spMk id="3" creationId="{F8FBA99E-BD2A-4BF5-E980-FA35C2908871}"/>
          </ac:spMkLst>
        </pc:spChg>
        <pc:graphicFrameChg chg="add del mod">
          <ac:chgData name="Sturla Halldórsson" userId="c5accc71-80ad-4e95-a65c-871bd5bda5cf" providerId="ADAL" clId="{21D17C68-4C50-4C5D-A20B-526066608098}" dt="2024-02-14T17:15:17.948" v="1281" actId="478"/>
          <ac:graphicFrameMkLst>
            <pc:docMk/>
            <pc:sldMk cId="2725146871" sldId="301"/>
            <ac:graphicFrameMk id="4" creationId="{4EF92FC4-6011-1416-A38B-22C9EFFF3387}"/>
          </ac:graphicFrameMkLst>
        </pc:graphicFrameChg>
        <pc:picChg chg="add mod">
          <ac:chgData name="Sturla Halldórsson" userId="c5accc71-80ad-4e95-a65c-871bd5bda5cf" providerId="ADAL" clId="{21D17C68-4C50-4C5D-A20B-526066608098}" dt="2024-02-14T17:20:56.053" v="1452" actId="1076"/>
          <ac:picMkLst>
            <pc:docMk/>
            <pc:sldMk cId="2725146871" sldId="301"/>
            <ac:picMk id="8" creationId="{4F98E2E4-5719-B287-7589-D8C153C9279B}"/>
          </ac:picMkLst>
        </pc:picChg>
        <pc:picChg chg="add mod">
          <ac:chgData name="Sturla Halldórsson" userId="c5accc71-80ad-4e95-a65c-871bd5bda5cf" providerId="ADAL" clId="{21D17C68-4C50-4C5D-A20B-526066608098}" dt="2024-02-14T17:25:46.267" v="1961" actId="1076"/>
          <ac:picMkLst>
            <pc:docMk/>
            <pc:sldMk cId="2725146871" sldId="301"/>
            <ac:picMk id="9" creationId="{D0339DDA-730B-4965-9436-C4F8A21F6B22}"/>
          </ac:picMkLst>
        </pc:picChg>
      </pc:sldChg>
      <pc:sldChg chg="addSp delSp modSp add del mod modNotesTx">
        <pc:chgData name="Sturla Halldórsson" userId="c5accc71-80ad-4e95-a65c-871bd5bda5cf" providerId="ADAL" clId="{21D17C68-4C50-4C5D-A20B-526066608098}" dt="2024-02-15T11:28:10.093" v="2157" actId="2696"/>
        <pc:sldMkLst>
          <pc:docMk/>
          <pc:sldMk cId="2690683159" sldId="302"/>
        </pc:sldMkLst>
        <pc:graphicFrameChg chg="add del mod">
          <ac:chgData name="Sturla Halldórsson" userId="c5accc71-80ad-4e95-a65c-871bd5bda5cf" providerId="ADAL" clId="{21D17C68-4C50-4C5D-A20B-526066608098}" dt="2024-02-14T17:00:00.512" v="843" actId="478"/>
          <ac:graphicFrameMkLst>
            <pc:docMk/>
            <pc:sldMk cId="2690683159" sldId="302"/>
            <ac:graphicFrameMk id="2" creationId="{21E1E949-5D6A-7914-D8D5-86AD6ABCDF05}"/>
          </ac:graphicFrameMkLst>
        </pc:graphicFrameChg>
        <pc:graphicFrameChg chg="del">
          <ac:chgData name="Sturla Halldórsson" userId="c5accc71-80ad-4e95-a65c-871bd5bda5cf" providerId="ADAL" clId="{21D17C68-4C50-4C5D-A20B-526066608098}" dt="2024-02-14T16:59:03.510" v="835" actId="478"/>
          <ac:graphicFrameMkLst>
            <pc:docMk/>
            <pc:sldMk cId="2690683159" sldId="302"/>
            <ac:graphicFrameMk id="3" creationId="{BE3A44AA-EC75-095B-A212-B8A99A8976FE}"/>
          </ac:graphicFrameMkLst>
        </pc:graphicFrameChg>
        <pc:graphicFrameChg chg="del mod">
          <ac:chgData name="Sturla Halldórsson" userId="c5accc71-80ad-4e95-a65c-871bd5bda5cf" providerId="ADAL" clId="{21D17C68-4C50-4C5D-A20B-526066608098}" dt="2024-02-14T16:59:04.427" v="837" actId="478"/>
          <ac:graphicFrameMkLst>
            <pc:docMk/>
            <pc:sldMk cId="2690683159" sldId="302"/>
            <ac:graphicFrameMk id="4" creationId="{568E1847-16D5-3921-694C-02DC49B8BEAB}"/>
          </ac:graphicFrameMkLst>
        </pc:graphicFrameChg>
        <pc:graphicFrameChg chg="add mod">
          <ac:chgData name="Sturla Halldórsson" userId="c5accc71-80ad-4e95-a65c-871bd5bda5cf" providerId="ADAL" clId="{21D17C68-4C50-4C5D-A20B-526066608098}" dt="2024-02-14T17:01:02.559" v="849" actId="1076"/>
          <ac:graphicFrameMkLst>
            <pc:docMk/>
            <pc:sldMk cId="2690683159" sldId="302"/>
            <ac:graphicFrameMk id="8" creationId="{6CE20F7D-F396-99A3-0680-175247290591}"/>
          </ac:graphicFrameMkLst>
        </pc:graphicFrameChg>
        <pc:graphicFrameChg chg="del">
          <ac:chgData name="Sturla Halldórsson" userId="c5accc71-80ad-4e95-a65c-871bd5bda5cf" providerId="ADAL" clId="{21D17C68-4C50-4C5D-A20B-526066608098}" dt="2024-02-14T16:59:05.395" v="838" actId="478"/>
          <ac:graphicFrameMkLst>
            <pc:docMk/>
            <pc:sldMk cId="2690683159" sldId="302"/>
            <ac:graphicFrameMk id="10" creationId="{E53B4A9F-860C-1200-1894-238FF30764C9}"/>
          </ac:graphicFrameMkLst>
        </pc:graphicFrameChg>
        <pc:picChg chg="add del">
          <ac:chgData name="Sturla Halldórsson" userId="c5accc71-80ad-4e95-a65c-871bd5bda5cf" providerId="ADAL" clId="{21D17C68-4C50-4C5D-A20B-526066608098}" dt="2024-02-14T17:00:09.297" v="845" actId="478"/>
          <ac:picMkLst>
            <pc:docMk/>
            <pc:sldMk cId="2690683159" sldId="302"/>
            <ac:picMk id="6" creationId="{A1E60044-B176-DFED-A81B-7AA04CD9C69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F3C84-69D9-4859-9D6B-56369AF1EAB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D71EF-938D-46DF-8631-B9AFFEF91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95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Án jan feb</a:t>
            </a:r>
          </a:p>
          <a:p>
            <a:r>
              <a:rPr lang="is-IS" dirty="0"/>
              <a:t>2022: 322.706</a:t>
            </a:r>
          </a:p>
          <a:p>
            <a:r>
              <a:rPr lang="is-IS" dirty="0"/>
              <a:t>2023: 340.365</a:t>
            </a:r>
          </a:p>
          <a:p>
            <a:r>
              <a:rPr lang="is-IS" dirty="0"/>
              <a:t>5,5 %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dirty="0"/>
              <a:t>Ferðafjöldi fatlaðra </a:t>
            </a:r>
            <a:r>
              <a:rPr lang="is-IS" dirty="0" err="1"/>
              <a:t>rvk</a:t>
            </a:r>
            <a:r>
              <a:rPr lang="is-IS" dirty="0"/>
              <a:t> – ef jan/feb tekið frá þá er munurinn  8.297 – 4,7%</a:t>
            </a:r>
            <a:endParaRPr lang="en-US" dirty="0"/>
          </a:p>
          <a:p>
            <a:endParaRPr lang="is-I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84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Ferðafjöldi fatlaðra </a:t>
            </a:r>
            <a:r>
              <a:rPr lang="is-IS" dirty="0" err="1"/>
              <a:t>rvk</a:t>
            </a:r>
            <a:r>
              <a:rPr lang="is-IS" dirty="0"/>
              <a:t> – ef jan/feb tekið frá þá er munurinn  8.297 – 4,7%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41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Veð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1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Snerist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upphaflega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um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tímabilskort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Nemakort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er eina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tímabilskortið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hefur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verið í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boði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fyrir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farþega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Pant.</a:t>
            </a:r>
          </a:p>
          <a:p>
            <a:r>
              <a:rPr lang="en-US" dirty="0" err="1"/>
              <a:t>Áætlun</a:t>
            </a:r>
            <a:r>
              <a:rPr lang="en-US" dirty="0"/>
              <a:t> á </a:t>
            </a:r>
            <a:r>
              <a:rPr lang="en-US" dirty="0" err="1"/>
              <a:t>tekjum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verður</a:t>
            </a:r>
            <a:r>
              <a:rPr lang="en-US" dirty="0"/>
              <a:t> </a:t>
            </a:r>
            <a:r>
              <a:rPr lang="en-US" dirty="0" err="1"/>
              <a:t>mikill</a:t>
            </a:r>
            <a:r>
              <a:rPr lang="en-US" dirty="0"/>
              <a:t> </a:t>
            </a:r>
            <a:r>
              <a:rPr lang="en-US" dirty="0" err="1"/>
              <a:t>lækkun</a:t>
            </a:r>
            <a:r>
              <a:rPr lang="en-US" dirty="0"/>
              <a:t> á </a:t>
            </a:r>
            <a:r>
              <a:rPr lang="en-US" dirty="0" err="1"/>
              <a:t>tekjunum</a:t>
            </a:r>
            <a:endParaRPr lang="en-US" dirty="0"/>
          </a:p>
          <a:p>
            <a:r>
              <a:rPr lang="en-US" dirty="0"/>
              <a:t>Ef </a:t>
            </a:r>
            <a:r>
              <a:rPr lang="en-US" dirty="0" err="1"/>
              <a:t>farin</a:t>
            </a:r>
            <a:r>
              <a:rPr lang="en-US" dirty="0"/>
              <a:t> </a:t>
            </a:r>
            <a:r>
              <a:rPr lang="en-US" dirty="0" err="1"/>
              <a:t>alveg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leið</a:t>
            </a:r>
            <a:r>
              <a:rPr lang="en-US" dirty="0"/>
              <a:t> og Strætó þá </a:t>
            </a:r>
            <a:r>
              <a:rPr lang="en-US" dirty="0" err="1"/>
              <a:t>greiða</a:t>
            </a:r>
            <a:r>
              <a:rPr lang="en-US" dirty="0"/>
              <a:t> </a:t>
            </a:r>
            <a:r>
              <a:rPr lang="en-US" dirty="0" err="1"/>
              <a:t>grunnskólabörn</a:t>
            </a:r>
            <a:r>
              <a:rPr lang="en-US" dirty="0"/>
              <a:t> </a:t>
            </a:r>
            <a:r>
              <a:rPr lang="en-US" dirty="0" err="1"/>
              <a:t>eldri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tólf</a:t>
            </a:r>
            <a:r>
              <a:rPr lang="en-US" dirty="0"/>
              <a:t> </a:t>
            </a:r>
            <a:r>
              <a:rPr lang="en-US" dirty="0" err="1"/>
              <a:t>mest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áður</a:t>
            </a:r>
            <a:r>
              <a:rPr lang="en-US" dirty="0"/>
              <a:t> </a:t>
            </a:r>
            <a:r>
              <a:rPr lang="en-US" dirty="0" err="1"/>
              <a:t>fengu</a:t>
            </a:r>
            <a:r>
              <a:rPr lang="en-US" dirty="0"/>
              <a:t> </a:t>
            </a:r>
            <a:r>
              <a:rPr lang="en-US" dirty="0" err="1"/>
              <a:t>frítt</a:t>
            </a:r>
            <a:endParaRPr lang="en-U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Endurgreiðsla til þeirra sem greiddu meira en nam ofgreiðslu öryrkjakorts á hverju ári</a:t>
            </a:r>
          </a:p>
          <a:p>
            <a:r>
              <a:rPr lang="is-IS" dirty="0"/>
              <a:t>Ef árskort dregin frá þessari upphæð þá eru þetta 225 milljónir en óvíst hvort má draga frá eftir ógildri gjaldskrá</a:t>
            </a:r>
          </a:p>
          <a:p>
            <a:r>
              <a:rPr lang="is-IS" dirty="0"/>
              <a:t>Ekki á hreinu hversu langt þarf að fara aftur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FD71EF-938D-46DF-8631-B9AFFEF919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402E13F-8043-496D-8CF0-3D6174715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"/>
            <a:ext cx="12192000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4197CC-155A-4105-ADFF-63B9327B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1" cy="2387600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  <a:latin typeface="Suisse Int'l" panose="020B05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7D35-3771-4618-A4EE-56C9611C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Suisse Int'l" panose="020B0504000000000000" pitchFamily="34" charset="0"/>
              </a:defRPr>
            </a:lvl1pPr>
            <a:lvl2pPr marL="457206" indent="0" algn="ctr">
              <a:buNone/>
              <a:defRPr sz="1999"/>
            </a:lvl2pPr>
            <a:lvl3pPr marL="914412" indent="0" algn="ctr">
              <a:buNone/>
              <a:defRPr sz="1800"/>
            </a:lvl3pPr>
            <a:lvl4pPr marL="1371619" indent="0" algn="ctr">
              <a:buNone/>
              <a:defRPr sz="1600"/>
            </a:lvl4pPr>
            <a:lvl5pPr marL="1828825" indent="0" algn="ctr">
              <a:buNone/>
              <a:defRPr sz="1600"/>
            </a:lvl5pPr>
            <a:lvl6pPr marL="2286031" indent="0" algn="ctr">
              <a:buNone/>
              <a:defRPr sz="1600"/>
            </a:lvl6pPr>
            <a:lvl7pPr marL="2743237" indent="0" algn="ctr">
              <a:buNone/>
              <a:defRPr sz="1600"/>
            </a:lvl7pPr>
            <a:lvl8pPr marL="3200445" indent="0" algn="ctr">
              <a:buNone/>
              <a:defRPr sz="1600"/>
            </a:lvl8pPr>
            <a:lvl9pPr marL="36576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1012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5954-E687-4F8C-A728-E485A744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6757EB-0E09-4190-8904-9E5B03B37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018CC-0079-4A36-B5DC-6E2D477A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A4212-8295-44B4-80CF-88D0405E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FE450-6911-4C2A-8D84-22198DBBA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E218-10E8-4F47-8AAB-434184A13D0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3265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828FBB-E4FC-4479-A19D-4597E47BFC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EB860B-8E4E-414F-AAB8-532689724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2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2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7AFD6-E5A8-43F9-A550-7E2177B37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91E29-1BDF-461E-854B-338F662B5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1E555-B9AF-47AC-9420-2A17D0C2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E218-10E8-4F47-8AAB-434184A13D0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617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014A8-B205-4792-B758-9AC16AA5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283E6-5587-4D6B-A29D-881768426D56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0BF50-9DD7-40A2-8F1A-E3406D3D0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22.2.2024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BBEE2-3D38-4661-8783-367456CEE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0DE5047B-A402-4D11-B2E4-33A8BAD07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F6E2F780-42F4-4F71-BC8D-B46820970B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8" y="5805929"/>
            <a:ext cx="1087124" cy="101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9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197CC-155A-4105-ADFF-63B9327B3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2" y="1122365"/>
            <a:ext cx="9144001" cy="2387600"/>
          </a:xfrm>
        </p:spPr>
        <p:txBody>
          <a:bodyPr anchor="b"/>
          <a:lstStyle>
            <a:lvl1pPr algn="ctr">
              <a:defRPr sz="4800"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7D35-3771-4618-A4EE-56C9611C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2" y="3602038"/>
            <a:ext cx="9144001" cy="1655762"/>
          </a:xfrm>
        </p:spPr>
        <p:txBody>
          <a:bodyPr/>
          <a:lstStyle>
            <a:lvl1pPr marL="0" indent="0" algn="ctr">
              <a:buNone/>
              <a:defRPr sz="2400">
                <a:latin typeface="Suisse Int'l" panose="020B0504000000000000" pitchFamily="34" charset="0"/>
              </a:defRPr>
            </a:lvl1pPr>
            <a:lvl2pPr marL="457206" indent="0" algn="ctr">
              <a:buNone/>
              <a:defRPr sz="1999"/>
            </a:lvl2pPr>
            <a:lvl3pPr marL="914412" indent="0" algn="ctr">
              <a:buNone/>
              <a:defRPr sz="1800"/>
            </a:lvl3pPr>
            <a:lvl4pPr marL="1371619" indent="0" algn="ctr">
              <a:buNone/>
              <a:defRPr sz="1600"/>
            </a:lvl4pPr>
            <a:lvl5pPr marL="1828825" indent="0" algn="ctr">
              <a:buNone/>
              <a:defRPr sz="1600"/>
            </a:lvl5pPr>
            <a:lvl6pPr marL="2286031" indent="0" algn="ctr">
              <a:buNone/>
              <a:defRPr sz="1600"/>
            </a:lvl6pPr>
            <a:lvl7pPr marL="2743237" indent="0" algn="ctr">
              <a:buNone/>
              <a:defRPr sz="1600"/>
            </a:lvl7pPr>
            <a:lvl8pPr marL="3200445" indent="0" algn="ctr">
              <a:buNone/>
              <a:defRPr sz="1600"/>
            </a:lvl8pPr>
            <a:lvl9pPr marL="365765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53A4B-0662-4F6D-980F-A4AEDB2A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22.2.2024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944B3-2CD0-4F99-B12D-7FC50593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AA50A26-E5A1-4EA3-93D1-F02D10E83F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06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946A-E4DE-42DD-9AA4-5BDFCEBC8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65D55-A80A-446D-BA4E-8052DC3B53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2" y="1825625"/>
            <a:ext cx="5181600" cy="4351338"/>
          </a:xfrm>
        </p:spPr>
        <p:txBody>
          <a:bodyPr/>
          <a:lstStyle>
            <a:lvl1pPr marL="361954" indent="-361954"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A9B16-8565-4BD9-9D43-A6765EA0A09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2" y="1825625"/>
            <a:ext cx="5181600" cy="4351338"/>
          </a:xfrm>
        </p:spPr>
        <p:txBody>
          <a:bodyPr/>
          <a:lstStyle>
            <a:lvl1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>
                <a:latin typeface="Suisse Int'l" panose="020B0504000000000000" pitchFamily="34" charset="0"/>
              </a:defRPr>
            </a:lvl5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04EB3-1F59-474A-B6F7-EB002B658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B79533-79D6-4020-925F-142EE169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DC58772-2863-4117-AF95-94CB021C2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9962-918F-4DEF-971B-2BF54689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848DC-0E63-4A46-AA3D-85A3553FE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1999" b="1"/>
            </a:lvl2pPr>
            <a:lvl3pPr marL="914412" indent="0">
              <a:buNone/>
              <a:defRPr sz="1800" b="1"/>
            </a:lvl3pPr>
            <a:lvl4pPr marL="1371619" indent="0">
              <a:buNone/>
              <a:defRPr sz="1600" b="1"/>
            </a:lvl4pPr>
            <a:lvl5pPr marL="1828825" indent="0">
              <a:buNone/>
              <a:defRPr sz="1600" b="1"/>
            </a:lvl5pPr>
            <a:lvl6pPr marL="2286031" indent="0">
              <a:buNone/>
              <a:defRPr sz="1600" b="1"/>
            </a:lvl6pPr>
            <a:lvl7pPr marL="2743237" indent="0">
              <a:buNone/>
              <a:defRPr sz="1600" b="1"/>
            </a:lvl7pPr>
            <a:lvl8pPr marL="3200445" indent="0">
              <a:buNone/>
              <a:defRPr sz="1600" b="1"/>
            </a:lvl8pPr>
            <a:lvl9pPr marL="36576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AE4D47-27EF-48A0-8A62-F7547D08106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90" y="2505075"/>
            <a:ext cx="5157787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S </a:t>
            </a:r>
            <a:r>
              <a:rPr lang="en-US" err="1"/>
              <a:t>econd</a:t>
            </a:r>
            <a:r>
              <a:rPr lang="en-US"/>
              <a:t>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BED38D-153C-4D9F-B08B-33ADA5631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1999" b="1"/>
            </a:lvl2pPr>
            <a:lvl3pPr marL="914412" indent="0">
              <a:buNone/>
              <a:defRPr sz="1800" b="1"/>
            </a:lvl3pPr>
            <a:lvl4pPr marL="1371619" indent="0">
              <a:buNone/>
              <a:defRPr sz="1600" b="1"/>
            </a:lvl4pPr>
            <a:lvl5pPr marL="1828825" indent="0">
              <a:buNone/>
              <a:defRPr sz="1600" b="1"/>
            </a:lvl5pPr>
            <a:lvl6pPr marL="2286031" indent="0">
              <a:buNone/>
              <a:defRPr sz="1600" b="1"/>
            </a:lvl6pPr>
            <a:lvl7pPr marL="2743237" indent="0">
              <a:buNone/>
              <a:defRPr sz="1600" b="1"/>
            </a:lvl7pPr>
            <a:lvl8pPr marL="3200445" indent="0">
              <a:buNone/>
              <a:defRPr sz="1600" b="1"/>
            </a:lvl8pPr>
            <a:lvl9pPr marL="36576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0F6F8-CFAC-4691-987A-0363F2F2D32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E3B89E-3D1B-4E60-9C48-42546CDA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22.2.2024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042D62-E832-4AC0-B3D6-51F9BE7B1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D642492-C91D-49E3-92F4-D59E2A6B5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4DDABD63-563D-462F-8D66-5CBE4EA61C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4" y="5727567"/>
            <a:ext cx="1335068" cy="12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6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E0C4A-7389-42D1-A0D7-78F47C34B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7A47B-4E4E-442F-9B88-323804F14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fld id="{32145672-7F93-42C0-8C07-4CF89ECE4943}" type="datetimeFigureOut">
              <a:rPr lang="is-IS" smtClean="0"/>
              <a:pPr/>
              <a:t>22.2.2024</a:t>
            </a:fld>
            <a:endParaRPr lang="is-IS">
              <a:latin typeface="Suisse Int'l" panose="020B0504000000000000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C74D11-029B-4913-9F31-798A4082F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uisse Int'l" panose="020B0504000000000000" pitchFamily="34" charset="0"/>
              </a:defRPr>
            </a:lvl1pPr>
          </a:lstStyle>
          <a:p>
            <a:endParaRPr lang="is-IS">
              <a:latin typeface="Suisse Int'l" panose="020B0504000000000000" pitchFamily="34" charset="0"/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049F062-4ED9-4B80-A6F7-E6BBF6381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4CF1C-88CD-48DF-A2ED-E76BE523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12F228-FE3E-47EF-8623-9CCC40BA9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28ED9C1-4A91-4BC1-9A0D-E46210AAF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54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42814-F527-428C-94DA-71514153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1E504-4F90-4487-A071-0763066E3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449269" indent="-449269">
              <a:buFontTx/>
              <a:buBlip>
                <a:blip r:embed="rId2"/>
              </a:buBlip>
              <a:defRPr sz="3199">
                <a:latin typeface="Suisse Int'l" panose="020B0504000000000000" pitchFamily="34" charset="0"/>
              </a:defRPr>
            </a:lvl1pPr>
            <a:lvl2pPr>
              <a:buFontTx/>
              <a:buBlip>
                <a:blip r:embed="rId2"/>
              </a:buBlip>
              <a:defRPr sz="2800">
                <a:latin typeface="Suisse Int'l" panose="020B0504000000000000" pitchFamily="34" charset="0"/>
              </a:defRPr>
            </a:lvl2pPr>
            <a:lvl3pPr>
              <a:buFontTx/>
              <a:buBlip>
                <a:blip r:embed="rId2"/>
              </a:buBlip>
              <a:defRPr sz="2400">
                <a:latin typeface="Suisse Int'l" panose="020B0504000000000000" pitchFamily="34" charset="0"/>
              </a:defRPr>
            </a:lvl3pPr>
            <a:lvl4pPr>
              <a:buFontTx/>
              <a:buBlip>
                <a:blip r:embed="rId2"/>
              </a:buBlip>
              <a:defRPr sz="1999">
                <a:latin typeface="Suisse Int'l" panose="020B0504000000000000" pitchFamily="34" charset="0"/>
              </a:defRPr>
            </a:lvl4pPr>
            <a:lvl5pPr>
              <a:buFontTx/>
              <a:buBlip>
                <a:blip r:embed="rId2"/>
              </a:buBlip>
              <a:defRPr sz="1999">
                <a:latin typeface="Suisse Int'l" panose="020B0504000000000000" pitchFamily="34" charset="0"/>
              </a:defRPr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057E1-3AAA-42F6-A5A8-906E1655A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uisse Int'l" panose="020B0504000000000000" pitchFamily="34" charset="0"/>
              </a:defRPr>
            </a:lvl1pPr>
            <a:lvl2pPr marL="457206" indent="0">
              <a:buNone/>
              <a:defRPr sz="1400"/>
            </a:lvl2pPr>
            <a:lvl3pPr marL="914412" indent="0">
              <a:buNone/>
              <a:defRPr sz="1200"/>
            </a:lvl3pPr>
            <a:lvl4pPr marL="1371619" indent="0">
              <a:buNone/>
              <a:defRPr sz="1000"/>
            </a:lvl4pPr>
            <a:lvl5pPr marL="1828825" indent="0">
              <a:buNone/>
              <a:defRPr sz="1000"/>
            </a:lvl5pPr>
            <a:lvl6pPr marL="2286031" indent="0">
              <a:buNone/>
              <a:defRPr sz="1000"/>
            </a:lvl6pPr>
            <a:lvl7pPr marL="2743237" indent="0">
              <a:buNone/>
              <a:defRPr sz="1000"/>
            </a:lvl7pPr>
            <a:lvl8pPr marL="3200445" indent="0">
              <a:buNone/>
              <a:defRPr sz="1000"/>
            </a:lvl8pPr>
            <a:lvl9pPr marL="36576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DA8A7-A7A3-4C1E-B0BE-77BCDC85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D7CE9-8B58-403B-AACD-D474CEEA7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0ACB566-4760-462C-90FE-434D1E348A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56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DACB3-030E-4D6E-A60A-EE7A956D2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>
                <a:solidFill>
                  <a:srgbClr val="00B0F0"/>
                </a:solidFill>
                <a:latin typeface="Suisse Int'l Medium" panose="020B06040000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AD395-A736-469D-B449-594CA3BD3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>
                <a:latin typeface="Suisse Int'l Medium" panose="020B0604000000000000" pitchFamily="34" charset="0"/>
              </a:defRPr>
            </a:lvl1pPr>
            <a:lvl2pPr marL="457206" indent="0">
              <a:buNone/>
              <a:defRPr sz="2800"/>
            </a:lvl2pPr>
            <a:lvl3pPr marL="914412" indent="0">
              <a:buNone/>
              <a:defRPr sz="2400"/>
            </a:lvl3pPr>
            <a:lvl4pPr marL="1371619" indent="0">
              <a:buNone/>
              <a:defRPr sz="1999"/>
            </a:lvl4pPr>
            <a:lvl5pPr marL="1828825" indent="0">
              <a:buNone/>
              <a:defRPr sz="1999"/>
            </a:lvl5pPr>
            <a:lvl6pPr marL="2286031" indent="0">
              <a:buNone/>
              <a:defRPr sz="1999"/>
            </a:lvl6pPr>
            <a:lvl7pPr marL="2743237" indent="0">
              <a:buNone/>
              <a:defRPr sz="1999"/>
            </a:lvl7pPr>
            <a:lvl8pPr marL="3200445" indent="0">
              <a:buNone/>
              <a:defRPr sz="1999"/>
            </a:lvl8pPr>
            <a:lvl9pPr marL="3657650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0DF78-6A3B-4879-AE16-B5806CF05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Suisse Int'l" panose="020B0504000000000000" pitchFamily="34" charset="0"/>
              </a:defRPr>
            </a:lvl1pPr>
            <a:lvl2pPr marL="457206" indent="0">
              <a:buNone/>
              <a:defRPr sz="1400"/>
            </a:lvl2pPr>
            <a:lvl3pPr marL="914412" indent="0">
              <a:buNone/>
              <a:defRPr sz="1200"/>
            </a:lvl3pPr>
            <a:lvl4pPr marL="1371619" indent="0">
              <a:buNone/>
              <a:defRPr sz="1000"/>
            </a:lvl4pPr>
            <a:lvl5pPr marL="1828825" indent="0">
              <a:buNone/>
              <a:defRPr sz="1000"/>
            </a:lvl5pPr>
            <a:lvl6pPr marL="2286031" indent="0">
              <a:buNone/>
              <a:defRPr sz="1000"/>
            </a:lvl6pPr>
            <a:lvl7pPr marL="2743237" indent="0">
              <a:buNone/>
              <a:defRPr sz="1000"/>
            </a:lvl7pPr>
            <a:lvl8pPr marL="3200445" indent="0">
              <a:buNone/>
              <a:defRPr sz="1000"/>
            </a:lvl8pPr>
            <a:lvl9pPr marL="365765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64CA7-9F48-49B2-A9BB-E6C7CBA31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4AC065-4649-48B8-8D58-8805267F1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2877967E-540E-4336-8EEE-43CCB66816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6147726"/>
            <a:ext cx="1779690" cy="57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0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5BCD16-60C7-4AD4-9563-573E722C8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is-I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2C83C-904A-4CF7-890E-CE5BBD3DB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 noProof="0"/>
              <a:t> </a:t>
            </a:r>
            <a:r>
              <a:rPr lang="is-IS" noProof="0" err="1"/>
              <a:t>Click</a:t>
            </a:r>
            <a:r>
              <a:rPr lang="is-IS" noProof="0"/>
              <a:t> </a:t>
            </a:r>
            <a:r>
              <a:rPr lang="is-IS" noProof="0" err="1"/>
              <a:t>to</a:t>
            </a:r>
            <a:r>
              <a:rPr lang="is-IS" noProof="0"/>
              <a:t> </a:t>
            </a:r>
            <a:r>
              <a:rPr lang="is-IS" noProof="0" err="1"/>
              <a:t>edit</a:t>
            </a:r>
            <a:r>
              <a:rPr lang="is-IS" noProof="0"/>
              <a:t> Master </a:t>
            </a:r>
            <a:r>
              <a:rPr lang="is-IS" noProof="0" err="1"/>
              <a:t>text</a:t>
            </a:r>
            <a:r>
              <a:rPr lang="is-IS" noProof="0"/>
              <a:t> </a:t>
            </a:r>
            <a:r>
              <a:rPr lang="is-IS" noProof="0" err="1"/>
              <a:t>styles</a:t>
            </a:r>
            <a:endParaRPr lang="is-IS" noProof="0"/>
          </a:p>
          <a:p>
            <a:pPr lvl="1"/>
            <a:r>
              <a:rPr lang="is-IS" noProof="0"/>
              <a:t> </a:t>
            </a:r>
            <a:r>
              <a:rPr lang="is-IS" noProof="0" err="1"/>
              <a:t>Second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  <a:p>
            <a:pPr lvl="2"/>
            <a:r>
              <a:rPr lang="is-IS" noProof="0"/>
              <a:t> </a:t>
            </a:r>
            <a:r>
              <a:rPr lang="is-IS" noProof="0" err="1"/>
              <a:t>Third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  <a:p>
            <a:pPr lvl="3"/>
            <a:r>
              <a:rPr lang="is-IS" noProof="0" err="1"/>
              <a:t>Fourth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  <a:p>
            <a:pPr lvl="4"/>
            <a:r>
              <a:rPr lang="is-IS" noProof="0" err="1"/>
              <a:t>Fifth</a:t>
            </a:r>
            <a:r>
              <a:rPr lang="is-IS" noProof="0"/>
              <a:t> </a:t>
            </a:r>
            <a:r>
              <a:rPr lang="is-IS" noProof="0" err="1"/>
              <a:t>level</a:t>
            </a:r>
            <a:endParaRPr lang="is-I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AA6FF-7295-451F-A7D9-D5BEBE2DBE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5672-7F93-42C0-8C07-4CF89ECE4943}" type="datetimeFigureOut">
              <a:rPr lang="is-IS" smtClean="0"/>
              <a:t>22.2.2024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42392-B036-48FA-99AE-851EC4C62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AE29D-2385-465A-9870-19DCC02F3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2"/>
            <a:ext cx="2743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E218-10E8-4F47-8AAB-434184A13D0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092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rgbClr val="00B0F0"/>
          </a:solidFill>
          <a:latin typeface="Suisse Int'l Medium" panose="020B0604000000000000" pitchFamily="34" charset="0"/>
          <a:ea typeface="+mj-ea"/>
          <a:cs typeface="+mj-cs"/>
        </a:defRPr>
      </a:lvl1pPr>
    </p:titleStyle>
    <p:bodyStyle>
      <a:lvl1pPr marL="228604" indent="-228604" algn="l" defTabSz="914412" rtl="0" eaLnBrk="1" latinLnBrk="0" hangingPunct="1">
        <a:lnSpc>
          <a:spcPct val="90000"/>
        </a:lnSpc>
        <a:spcBef>
          <a:spcPts val="1000"/>
        </a:spcBef>
        <a:buFontTx/>
        <a:buBlip>
          <a:blip r:embed="rId13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2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8" indent="-228604" algn="l" defTabSz="914412" rtl="0" eaLnBrk="1" latinLnBrk="0" hangingPunct="1">
        <a:lnSpc>
          <a:spcPct val="90000"/>
        </a:lnSpc>
        <a:spcBef>
          <a:spcPts val="500"/>
        </a:spcBef>
        <a:buFontTx/>
        <a:buBlip>
          <a:blip r:embed="rId13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5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41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6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55" indent="-228604" algn="l" defTabSz="91441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2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9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5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1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7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5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50" algn="l" defTabSz="9144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emf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package" Target="../embeddings/Microsoft_Excel_Worksheet3.xlsx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092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A1A2-D344-7B75-2923-06590359A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30437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Ferðafjöldi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6FBF72-A6E4-3281-28AC-AB1040716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2747005"/>
            <a:ext cx="3016172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381.227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árið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416.682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árið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9,4%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aukning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Bein tengilína 4">
            <a:extLst>
              <a:ext uri="{FF2B5EF4-FFF2-40B4-BE49-F238E27FC236}">
                <a16:creationId xmlns:a16="http://schemas.microsoft.com/office/drawing/2014/main" id="{06AFEA58-BF01-68DD-4CA9-EAC26863B513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Hlutur 7">
            <a:extLst>
              <a:ext uri="{FF2B5EF4-FFF2-40B4-BE49-F238E27FC236}">
                <a16:creationId xmlns:a16="http://schemas.microsoft.com/office/drawing/2014/main" id="{EC52B431-D1F4-CFB1-F976-75F9C34AE0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067059"/>
              </p:ext>
            </p:extLst>
          </p:nvPr>
        </p:nvGraphicFramePr>
        <p:xfrm>
          <a:off x="4406184" y="3907539"/>
          <a:ext cx="7353693" cy="1717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934209" imgH="1152262" progId="Excel.Sheet.12">
                  <p:embed/>
                </p:oleObj>
              </mc:Choice>
              <mc:Fallback>
                <p:oleObj name="Worksheet" r:id="rId3" imgW="4934209" imgH="1152262" progId="Excel.Sheet.12">
                  <p:embed/>
                  <p:pic>
                    <p:nvPicPr>
                      <p:cNvPr id="8" name="Hlutur 7">
                        <a:extLst>
                          <a:ext uri="{FF2B5EF4-FFF2-40B4-BE49-F238E27FC236}">
                            <a16:creationId xmlns:a16="http://schemas.microsoft.com/office/drawing/2014/main" id="{EC52B431-D1F4-CFB1-F976-75F9C34AE0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06184" y="3907539"/>
                        <a:ext cx="7353693" cy="17177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Hlutur 8">
            <a:extLst>
              <a:ext uri="{FF2B5EF4-FFF2-40B4-BE49-F238E27FC236}">
                <a16:creationId xmlns:a16="http://schemas.microsoft.com/office/drawing/2014/main" id="{8F291F28-9110-7BF1-4C67-7574FBB76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303843"/>
              </p:ext>
            </p:extLst>
          </p:nvPr>
        </p:nvGraphicFramePr>
        <p:xfrm>
          <a:off x="4456608" y="2175728"/>
          <a:ext cx="7303269" cy="142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933943" imgH="961974" progId="Excel.Sheet.12">
                  <p:embed/>
                </p:oleObj>
              </mc:Choice>
              <mc:Fallback>
                <p:oleObj name="Worksheet" r:id="rId5" imgW="4933943" imgH="961974" progId="Excel.Sheet.12">
                  <p:embed/>
                  <p:pic>
                    <p:nvPicPr>
                      <p:cNvPr id="9" name="Hlutur 8">
                        <a:extLst>
                          <a:ext uri="{FF2B5EF4-FFF2-40B4-BE49-F238E27FC236}">
                            <a16:creationId xmlns:a16="http://schemas.microsoft.com/office/drawing/2014/main" id="{8F291F28-9110-7BF1-4C67-7574FBB76A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56608" y="2175728"/>
                        <a:ext cx="7303269" cy="1423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468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5210-A68C-4DC2-8D19-DAB7E444DE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" y="2176225"/>
            <a:ext cx="40945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2.328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árið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2.520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árið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8,2%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aukning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ill 3">
            <a:extLst>
              <a:ext uri="{FF2B5EF4-FFF2-40B4-BE49-F238E27FC236}">
                <a16:creationId xmlns:a16="http://schemas.microsoft.com/office/drawing/2014/main" id="{5DDABDE3-9BAA-9F6D-2AA0-4E42AA1E0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Notendur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Bein tengilína 4">
            <a:extLst>
              <a:ext uri="{FF2B5EF4-FFF2-40B4-BE49-F238E27FC236}">
                <a16:creationId xmlns:a16="http://schemas.microsoft.com/office/drawing/2014/main" id="{DA645918-00DA-C841-BF89-E91E66D85CF0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Hlutur 1">
            <a:extLst>
              <a:ext uri="{FF2B5EF4-FFF2-40B4-BE49-F238E27FC236}">
                <a16:creationId xmlns:a16="http://schemas.microsoft.com/office/drawing/2014/main" id="{4B39285C-CDB6-310A-1930-7F91463848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969555"/>
              </p:ext>
            </p:extLst>
          </p:nvPr>
        </p:nvGraphicFramePr>
        <p:xfrm>
          <a:off x="4305782" y="4178491"/>
          <a:ext cx="7294071" cy="1956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4295609" imgH="1152262" progId="Excel.Sheet.12">
                  <p:embed/>
                </p:oleObj>
              </mc:Choice>
              <mc:Fallback>
                <p:oleObj name="Worksheet" r:id="rId3" imgW="4295609" imgH="1152262" progId="Excel.Sheet.12">
                  <p:embed/>
                  <p:pic>
                    <p:nvPicPr>
                      <p:cNvPr id="2" name="Hlutur 1">
                        <a:extLst>
                          <a:ext uri="{FF2B5EF4-FFF2-40B4-BE49-F238E27FC236}">
                            <a16:creationId xmlns:a16="http://schemas.microsoft.com/office/drawing/2014/main" id="{4B39285C-CDB6-310A-1930-7F91463848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05782" y="4178491"/>
                        <a:ext cx="7294071" cy="1956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Hlutur 5">
            <a:extLst>
              <a:ext uri="{FF2B5EF4-FFF2-40B4-BE49-F238E27FC236}">
                <a16:creationId xmlns:a16="http://schemas.microsoft.com/office/drawing/2014/main" id="{774257EA-885E-6C71-322C-469CA51BD7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77652"/>
              </p:ext>
            </p:extLst>
          </p:nvPr>
        </p:nvGraphicFramePr>
        <p:xfrm>
          <a:off x="4305782" y="2106834"/>
          <a:ext cx="7200418" cy="1612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295771" imgH="961974" progId="Excel.Sheet.12">
                  <p:embed/>
                </p:oleObj>
              </mc:Choice>
              <mc:Fallback>
                <p:oleObj name="Worksheet" r:id="rId5" imgW="4295771" imgH="961974" progId="Excel.Sheet.12">
                  <p:embed/>
                  <p:pic>
                    <p:nvPicPr>
                      <p:cNvPr id="6" name="Hlutur 5">
                        <a:extLst>
                          <a:ext uri="{FF2B5EF4-FFF2-40B4-BE49-F238E27FC236}">
                            <a16:creationId xmlns:a16="http://schemas.microsoft.com/office/drawing/2014/main" id="{774257EA-885E-6C71-322C-469CA51BD7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05782" y="2106834"/>
                        <a:ext cx="7200418" cy="1612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01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ill 4">
            <a:extLst>
              <a:ext uri="{FF2B5EF4-FFF2-40B4-BE49-F238E27FC236}">
                <a16:creationId xmlns:a16="http://schemas.microsoft.com/office/drawing/2014/main" id="{6F853469-8CB8-AB27-7F0D-7704D2367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850"/>
            <a:ext cx="10515600" cy="1325563"/>
          </a:xfrm>
        </p:spPr>
        <p:txBody>
          <a:bodyPr>
            <a:normAutofit/>
          </a:bodyPr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Aksturskostnaður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Bein tengilína 6">
            <a:extLst>
              <a:ext uri="{FF2B5EF4-FFF2-40B4-BE49-F238E27FC236}">
                <a16:creationId xmlns:a16="http://schemas.microsoft.com/office/drawing/2014/main" id="{5E161C06-2907-5079-92CE-F6070ADC0000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Hlutur 12">
            <a:extLst>
              <a:ext uri="{FF2B5EF4-FFF2-40B4-BE49-F238E27FC236}">
                <a16:creationId xmlns:a16="http://schemas.microsoft.com/office/drawing/2014/main" id="{18B0847E-C102-3149-0F7C-644865851A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68572"/>
              </p:ext>
            </p:extLst>
          </p:nvPr>
        </p:nvGraphicFramePr>
        <p:xfrm>
          <a:off x="1643604" y="2155059"/>
          <a:ext cx="2230802" cy="124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447771" imgH="809754" progId="Excel.Sheet.12">
                  <p:embed/>
                </p:oleObj>
              </mc:Choice>
              <mc:Fallback>
                <p:oleObj name="Worksheet" r:id="rId3" imgW="1447771" imgH="809754" progId="Excel.Sheet.12">
                  <p:embed/>
                  <p:pic>
                    <p:nvPicPr>
                      <p:cNvPr id="13" name="Hlutur 12">
                        <a:extLst>
                          <a:ext uri="{FF2B5EF4-FFF2-40B4-BE49-F238E27FC236}">
                            <a16:creationId xmlns:a16="http://schemas.microsoft.com/office/drawing/2014/main" id="{18B0847E-C102-3149-0F7C-644865851A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43604" y="2155059"/>
                        <a:ext cx="2230802" cy="124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Hlutur 13">
            <a:extLst>
              <a:ext uri="{FF2B5EF4-FFF2-40B4-BE49-F238E27FC236}">
                <a16:creationId xmlns:a16="http://schemas.microsoft.com/office/drawing/2014/main" id="{6D4D11B2-5FB2-EACC-1623-1FE3275E17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059473"/>
              </p:ext>
            </p:extLst>
          </p:nvPr>
        </p:nvGraphicFramePr>
        <p:xfrm>
          <a:off x="1643604" y="3901605"/>
          <a:ext cx="9269619" cy="2033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514856" imgH="1209765" progId="Excel.Sheet.12">
                  <p:embed/>
                </p:oleObj>
              </mc:Choice>
              <mc:Fallback>
                <p:oleObj name="Worksheet" r:id="rId5" imgW="5514856" imgH="1209765" progId="Excel.Sheet.12">
                  <p:embed/>
                  <p:pic>
                    <p:nvPicPr>
                      <p:cNvPr id="14" name="Hlutur 13">
                        <a:extLst>
                          <a:ext uri="{FF2B5EF4-FFF2-40B4-BE49-F238E27FC236}">
                            <a16:creationId xmlns:a16="http://schemas.microsoft.com/office/drawing/2014/main" id="{6D4D11B2-5FB2-EACC-1623-1FE3275E17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3604" y="3901605"/>
                        <a:ext cx="9269619" cy="2033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791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>
            <a:extLst>
              <a:ext uri="{FF2B5EF4-FFF2-40B4-BE49-F238E27FC236}">
                <a16:creationId xmlns:a16="http://schemas.microsoft.com/office/drawing/2014/main" id="{886BCBBD-2F61-8CF1-9A7F-A0BE2398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Breyting á gjaldskrá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taðgengill efnis 2">
            <a:extLst>
              <a:ext uri="{FF2B5EF4-FFF2-40B4-BE49-F238E27FC236}">
                <a16:creationId xmlns:a16="http://schemas.microsoft.com/office/drawing/2014/main" id="{F8FBA99E-BD2A-4BF5-E980-FA35C29088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87670"/>
            <a:ext cx="10515600" cy="4725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Í áliti umboðsmanns Alþingis í máli nr. 11617/2022 var niðurstaða umboðsmanns að í gjaldskrá Reykjavíkurborgar fyrir </a:t>
            </a:r>
            <a:r>
              <a:rPr lang="is-I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akstursþjónustu</a:t>
            </a: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fatlaðs fólks hefði ekki verið tryggt með fullnægjandi hætti að gjald fyrir </a:t>
            </a:r>
            <a:r>
              <a:rPr lang="is-I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akstursþjónustu</a:t>
            </a: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fatlaðs fólks væri sambærilegt gjaldi fyrir almenningssamgöngur á höfuðborgarsvæðinu </a:t>
            </a:r>
            <a:endParaRPr lang="is-IS" sz="20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…breytingu frá því sem áður var í lögum um málefni fatlaðs fólks nr. 59/1992 en þar var kveðið á um að gjald skyldi taka </a:t>
            </a:r>
            <a:r>
              <a:rPr lang="is-IS" sz="1600" b="1" dirty="0">
                <a:latin typeface="Arial" panose="020B0604020202020204" pitchFamily="34" charset="0"/>
                <a:ea typeface="Calibri" panose="020F0502020204030204" pitchFamily="34" charset="0"/>
              </a:rPr>
              <a:t>„</a:t>
            </a:r>
            <a:r>
              <a:rPr lang="is-I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mið af</a:t>
            </a:r>
            <a:r>
              <a:rPr lang="is-IS" sz="1600" b="1" dirty="0">
                <a:latin typeface="Arial" panose="020B0604020202020204" pitchFamily="34" charset="0"/>
                <a:ea typeface="Calibri" panose="020F0502020204030204" pitchFamily="34" charset="0"/>
              </a:rPr>
              <a:t>“</a:t>
            </a:r>
            <a:r>
              <a:rPr lang="is-I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 nú er kveðið á um </a:t>
            </a:r>
            <a:r>
              <a:rPr lang="is-IS" sz="1600" b="1" dirty="0">
                <a:latin typeface="Arial" panose="020B0604020202020204" pitchFamily="34" charset="0"/>
                <a:ea typeface="Calibri" panose="020F0502020204030204" pitchFamily="34" charset="0"/>
              </a:rPr>
              <a:t>„</a:t>
            </a:r>
            <a:r>
              <a:rPr lang="is-I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sambærilegt“ </a:t>
            </a:r>
            <a:r>
              <a:rPr lang="is-IS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gjald fyrir almenningssamgöngur á viðkomandi svæði. Breytingin tók gildi 1. október 2018.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Bein tengilína 4">
            <a:extLst>
              <a:ext uri="{FF2B5EF4-FFF2-40B4-BE49-F238E27FC236}">
                <a16:creationId xmlns:a16="http://schemas.microsoft.com/office/drawing/2014/main" id="{DE0E7DEF-D6DE-3300-3C37-21871988F1A9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ynd 7">
            <a:extLst>
              <a:ext uri="{FF2B5EF4-FFF2-40B4-BE49-F238E27FC236}">
                <a16:creationId xmlns:a16="http://schemas.microsoft.com/office/drawing/2014/main" id="{4F98E2E4-5719-B287-7589-D8C153C92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631" y="3860084"/>
            <a:ext cx="6628323" cy="1250527"/>
          </a:xfrm>
          <a:prstGeom prst="rect">
            <a:avLst/>
          </a:prstGeom>
        </p:spPr>
      </p:pic>
      <p:pic>
        <p:nvPicPr>
          <p:cNvPr id="9" name="Mynd 8">
            <a:extLst>
              <a:ext uri="{FF2B5EF4-FFF2-40B4-BE49-F238E27FC236}">
                <a16:creationId xmlns:a16="http://schemas.microsoft.com/office/drawing/2014/main" id="{D0339DDA-730B-4965-9436-C4F8A21F6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3632" y="5202000"/>
            <a:ext cx="6628322" cy="12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46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6CAD-B1CF-5424-E0BC-5E9DA80C33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37146"/>
            <a:ext cx="7611319" cy="482085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is-I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Samkvæmt 1. mgr. 8. gr. laga um innheimtu opinberra skatta og gjalda nr. 150/2019  hvílir sú frumkvæðisskylda á stjórnvöldum að endurgreiða </a:t>
            </a:r>
            <a:r>
              <a:rPr lang="is-I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ofgreidd</a:t>
            </a:r>
            <a:r>
              <a:rPr lang="is-I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gjöld.   </a:t>
            </a:r>
          </a:p>
          <a:p>
            <a:pPr marL="0" indent="0" algn="just" fontAlgn="base">
              <a:buNone/>
            </a:pPr>
            <a:endParaRPr lang="is-IS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just" fontAlgn="base">
              <a:buNone/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Endurgreiðsla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þeirra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það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hefði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borgað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sig 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fyrir að hafa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öryrkjakort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vantar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2018)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ill 6">
            <a:extLst>
              <a:ext uri="{FF2B5EF4-FFF2-40B4-BE49-F238E27FC236}">
                <a16:creationId xmlns:a16="http://schemas.microsoft.com/office/drawing/2014/main" id="{E371BA73-3E53-BCD5-058F-EB6A67F39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0437"/>
            <a:ext cx="10515600" cy="1325563"/>
          </a:xfrm>
        </p:spPr>
        <p:txBody>
          <a:bodyPr/>
          <a:lstStyle/>
          <a:p>
            <a:r>
              <a:rPr lang="is-I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Endurgreiðsla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Bein tengilína 7">
            <a:extLst>
              <a:ext uri="{FF2B5EF4-FFF2-40B4-BE49-F238E27FC236}">
                <a16:creationId xmlns:a16="http://schemas.microsoft.com/office/drawing/2014/main" id="{928E1FCC-6AF7-0771-AE96-85F597A32FA0}"/>
              </a:ext>
            </a:extLst>
          </p:cNvPr>
          <p:cNvCxnSpPr/>
          <p:nvPr/>
        </p:nvCxnSpPr>
        <p:spPr>
          <a:xfrm>
            <a:off x="0" y="1656000"/>
            <a:ext cx="12192000" cy="0"/>
          </a:xfrm>
          <a:prstGeom prst="line">
            <a:avLst/>
          </a:prstGeom>
          <a:ln w="76200">
            <a:solidFill>
              <a:srgbClr val="14B6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ynd 4">
            <a:extLst>
              <a:ext uri="{FF2B5EF4-FFF2-40B4-BE49-F238E27FC236}">
                <a16:creationId xmlns:a16="http://schemas.microsoft.com/office/drawing/2014/main" id="{21ED2597-A803-6479-7764-176F0FF6F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727" y="3520312"/>
            <a:ext cx="8076434" cy="285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3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EBACF24-E8A8-4128-9FD9-01BF48E477AB}" vid="{8A8DF4E4-06F4-4EE1-813F-A5E864D1B2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5780</TotalTime>
  <Words>302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Suisse Int'l</vt:lpstr>
      <vt:lpstr>Suisse Int'l Medium</vt:lpstr>
      <vt:lpstr>Times New Roman</vt:lpstr>
      <vt:lpstr>Office Theme</vt:lpstr>
      <vt:lpstr>Worksheet</vt:lpstr>
      <vt:lpstr>PowerPoint Presentation</vt:lpstr>
      <vt:lpstr>Ferðafjöldi</vt:lpstr>
      <vt:lpstr>Notendur</vt:lpstr>
      <vt:lpstr>Aksturskostnaður</vt:lpstr>
      <vt:lpstr>Breyting á gjaldskrá</vt:lpstr>
      <vt:lpstr>Endurgreiðsla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Tilraunaverkefni í Mosfellsdal</dc:title>
  <dc:creator>Erlendur Pálsson</dc:creator>
  <cp:lastModifiedBy>Herdís Steinarsdóttir</cp:lastModifiedBy>
  <cp:revision>16</cp:revision>
  <dcterms:created xsi:type="dcterms:W3CDTF">2021-02-08T14:46:00Z</dcterms:created>
  <dcterms:modified xsi:type="dcterms:W3CDTF">2024-02-22T09:22:38Z</dcterms:modified>
</cp:coreProperties>
</file>