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8"/>
  </p:notesMasterIdLst>
  <p:sldIdLst>
    <p:sldId id="257" r:id="rId3"/>
    <p:sldId id="580" r:id="rId4"/>
    <p:sldId id="581" r:id="rId5"/>
    <p:sldId id="582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28"/>
    <a:srgbClr val="FC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dís Steinarsdóttir" userId="6dc94a93-00b8-4478-a59e-d3841cc39b1d" providerId="ADAL" clId="{096CF1AB-7318-400E-954B-72C8E708A032}"/>
    <pc:docChg chg="modSld">
      <pc:chgData name="Herdís Steinarsdóttir" userId="6dc94a93-00b8-4478-a59e-d3841cc39b1d" providerId="ADAL" clId="{096CF1AB-7318-400E-954B-72C8E708A032}" dt="2023-05-02T15:23:27.595" v="2" actId="20577"/>
      <pc:docMkLst>
        <pc:docMk/>
      </pc:docMkLst>
      <pc:sldChg chg="modSp mod">
        <pc:chgData name="Herdís Steinarsdóttir" userId="6dc94a93-00b8-4478-a59e-d3841cc39b1d" providerId="ADAL" clId="{096CF1AB-7318-400E-954B-72C8E708A032}" dt="2023-05-02T15:22:37.018" v="1" actId="20577"/>
        <pc:sldMkLst>
          <pc:docMk/>
          <pc:sldMk cId="3175599030" sldId="580"/>
        </pc:sldMkLst>
        <pc:spChg chg="mod">
          <ac:chgData name="Herdís Steinarsdóttir" userId="6dc94a93-00b8-4478-a59e-d3841cc39b1d" providerId="ADAL" clId="{096CF1AB-7318-400E-954B-72C8E708A032}" dt="2023-05-02T15:22:37.018" v="1" actId="20577"/>
          <ac:spMkLst>
            <pc:docMk/>
            <pc:sldMk cId="3175599030" sldId="580"/>
            <ac:spMk id="3" creationId="{330BBA73-A821-A416-7130-344AF2673F43}"/>
          </ac:spMkLst>
        </pc:spChg>
      </pc:sldChg>
      <pc:sldChg chg="modSp mod">
        <pc:chgData name="Herdís Steinarsdóttir" userId="6dc94a93-00b8-4478-a59e-d3841cc39b1d" providerId="ADAL" clId="{096CF1AB-7318-400E-954B-72C8E708A032}" dt="2023-05-02T15:23:27.595" v="2" actId="20577"/>
        <pc:sldMkLst>
          <pc:docMk/>
          <pc:sldMk cId="3991438030" sldId="581"/>
        </pc:sldMkLst>
        <pc:spChg chg="mod">
          <ac:chgData name="Herdís Steinarsdóttir" userId="6dc94a93-00b8-4478-a59e-d3841cc39b1d" providerId="ADAL" clId="{096CF1AB-7318-400E-954B-72C8E708A032}" dt="2023-05-02T15:23:27.595" v="2" actId="20577"/>
          <ac:spMkLst>
            <pc:docMk/>
            <pc:sldMk cId="3991438030" sldId="581"/>
            <ac:spMk id="3" creationId="{330BBA73-A821-A416-7130-344AF2673F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D6A3-5F11-4D09-AF91-4D1557ACBF8D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1949-A92F-4220-B6D2-FA6F95E892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61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8046-9F94-D6A7-59E8-E1B368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C5C-3FF5-618B-9D29-C0DF8EF2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D81-7EAD-89D5-1581-B10D989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695DA-FECC-1543-D84D-085F2B24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0363-E5D3-B67B-D967-10EA11AC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70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B999-D249-46F5-4CC9-F5285828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2F105-3811-84D5-329A-61E014DD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CD1B-4077-28B4-4D1C-BAA1E53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002E-733D-F78E-8992-D28EA15A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39D-9357-C6B9-9C01-0F585A4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89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E3D81-49E4-5C19-B846-05CA72A3D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E8257-DCA6-091B-1A16-A6481C47B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3C282-5036-6566-5BF2-C19B3037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9158B-E808-AACA-E802-2F5A258D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9041-BF8B-4982-EEEC-A74A20C5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11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8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36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E9F5-5B33-6481-6FBE-A8E22C0A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9BA8-EBB5-9567-2819-3D7E2A35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4424-232B-3A9C-AD21-26B1BEF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B9FA-9201-99F2-C318-D1CC215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CD82-16D5-D4AD-34B1-06419B3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54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994-DC98-704B-D149-FB93AF4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B9F8-01D9-F08C-EC58-EAD03EF8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12BF-E66C-6EE2-3008-17C7D318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FE19-815A-4B9D-471F-893B5AD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3327-D2BC-0C65-966E-BDA89D7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CCB3-BE9A-BFE1-C4EF-0A651FF0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4462-EA42-818B-5ACF-FDCA3BE4F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C6F10-A261-CE25-8847-035564A4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2E1A-35A1-BDDE-FC7C-DBF73CA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CEBB-123D-1F60-DDE6-84C5F87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0F47D-EE74-4A45-4207-CBAA8E8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87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7A7E-53B2-B20D-82C9-A453DF93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3BA14-B6FF-378F-5C3C-55846B6B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729C-A5E1-6766-6A41-5CF724FD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21D53-A2CC-9100-0001-5362C025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2CDB-E0A9-2E9A-0477-435AFB2C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32AD0-50B7-32B5-9566-DA6977A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0D0E6-0294-466A-5AAC-B84B3F0A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01539-BEBC-EF88-6108-9CC1510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6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55CA-AFDE-669E-1966-3B7FAEDB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95F8-097C-34DB-EE34-D9E5022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AD7-ED5C-014B-3013-EC546B7B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53E64-DD12-006C-4330-1E71FD8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7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325E6-9A92-A87E-9181-3B775FD8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4D130-3172-3A2E-D364-6FCF907C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3B4B-80A9-3B8F-CBEC-D8464A1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5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A5EE-7823-59CD-332D-A0ECDD9D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625A-C946-680C-0157-0FBA154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54912-1105-9BE6-D037-A1A22919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6BE1-22A2-8099-F91A-C856FFEA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FA6-C684-6231-44E3-0AC700CD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64A5-E9E3-5D52-B821-9FC9A16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61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B87-0850-7406-8EDF-49C458D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8E6-8CD0-70DE-4129-22A89F4DA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7B62E-9D67-ED2B-8303-F5D9585D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8CC64-91A8-401D-043F-10B3EF4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C430-C73F-3D8F-D5AA-3FBDBDB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0A-D7A7-F94F-9BDC-EA51978F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75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48CB4-F891-6DCB-4EBA-25030EBA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BF74-463B-CC71-4984-A595AF2DD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DC87-A674-0121-6364-BB71342C7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5B71-A9DB-471F-B76D-E007481ADEB5}" type="datetimeFigureOut">
              <a:rPr lang="is-IS" smtClean="0"/>
              <a:t>2.5.2023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E036-A872-AAED-5C89-539B65434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F54D-39DE-4E9F-06ED-CABDFFF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T</a:t>
            </a:r>
            <a:r>
              <a:rPr kumimoji="0" lang="is-I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ekjur</a:t>
            </a:r>
            <a:r>
              <a:rPr kumimoji="0" lang="is-I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 og innstig</a:t>
            </a:r>
            <a:endParaRPr kumimoji="0" lang="en-I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Compressed Bold" pitchFamily="2" charset="77"/>
              <a:ea typeface="+mj-ea"/>
              <a:cs typeface="+mj-cs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19.4. 2023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Fargjaldatekjur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8"/>
            <a:ext cx="4452026" cy="47173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Fyrsti ársfjórðungur yfir áætlun.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Salan jafnari </a:t>
            </a:r>
            <a:r>
              <a:rPr lang="is-I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mánuð, en í eldra greiðslukerfi.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 eftir að útfæra hvernig farið er með inneignir í bókun.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Fjöldi innstiga er yfir 1 milljón fyrstu  mánuði ársins 2023</a:t>
            </a:r>
          </a:p>
          <a:p>
            <a:r>
              <a:rPr lang="is-I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Viðskiptavinir greiða rétt fargjald (auðkenning til að fá afslátt), sjá nánar.</a:t>
            </a:r>
          </a:p>
          <a:p>
            <a:endParaRPr lang="is-I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C5B87-C3F9-C023-BD2B-D697A6F5A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0" y="860731"/>
            <a:ext cx="5369038" cy="533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9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Fjargjaldatekjur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9"/>
            <a:ext cx="4452026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Breyting á fyrirkomulagi auðkenningar hefur haft þau áhrif að greiðsluþáttur viðskiptavina er „réttari“ þ.e. minna er um niðurgreiðslu af hendi sveitarfélaganna til viðskiptavina sem ekki eiga rétt á afslætti. Hlutfallið er um 49% af seldum miðum 2018.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Viðskiptavinur sem á rétt á </a:t>
            </a:r>
            <a:r>
              <a:rPr lang="is-I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afsláttarfjargjaldi</a:t>
            </a: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þarf að uppfæra í hvert skipti sem hann kaupir fargjald. Búið að einfald þann ferill. Verið að skoða hvort Strætó megi geyma upplýsingar lengur út frá persónuvernd.</a:t>
            </a:r>
          </a:p>
          <a:p>
            <a:endParaRPr lang="is-I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E1F5B6-71E1-7E7A-1455-60273DD24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946" y="1358689"/>
            <a:ext cx="5509815" cy="310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3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Fjármál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9"/>
            <a:ext cx="4452026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Sjóðstaða er í jafnvægi.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Hagvaxtarauki kemur til í maí sem ekki var í áætlun, nema að hluta.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Skoða hvort gjaldskrá eigi að hækka í samræmi við hækkun verðlags frá 1. júlí </a:t>
            </a:r>
            <a:r>
              <a:rPr lang="is-I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n.k.</a:t>
            </a:r>
            <a:endParaRPr lang="is-I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s-I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BF032F-4FB2-7D26-317A-CB368AE05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961" y="1264714"/>
            <a:ext cx="4831118" cy="292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0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5834</TotalTime>
  <Words>182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GT America Compressed Bold</vt:lpstr>
      <vt:lpstr>GT America Rg</vt:lpstr>
      <vt:lpstr>Symbol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Hafnarfjörður</dc:title>
  <dc:creator>Ragnheiður Einarsdóttir</dc:creator>
  <cp:lastModifiedBy>Herdís Steinarsdóttir</cp:lastModifiedBy>
  <cp:revision>20</cp:revision>
  <dcterms:created xsi:type="dcterms:W3CDTF">2023-01-02T15:46:21Z</dcterms:created>
  <dcterms:modified xsi:type="dcterms:W3CDTF">2023-05-02T15:23:47Z</dcterms:modified>
</cp:coreProperties>
</file>