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9" r:id="rId2"/>
    <p:sldId id="298" r:id="rId3"/>
    <p:sldId id="301" r:id="rId4"/>
    <p:sldId id="300" r:id="rId5"/>
    <p:sldId id="299" r:id="rId6"/>
    <p:sldId id="303" r:id="rId7"/>
    <p:sldId id="304" r:id="rId8"/>
    <p:sldId id="305" r:id="rId9"/>
    <p:sldId id="302" r:id="rId10"/>
    <p:sldId id="259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9DF"/>
    <a:srgbClr val="D3D2DC"/>
    <a:srgbClr val="FF3300"/>
    <a:srgbClr val="DBEBE8"/>
    <a:srgbClr val="FF9900"/>
    <a:srgbClr val="3A2C00"/>
    <a:srgbClr val="26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A1F52E-3B91-4B31-BBF0-33C6B87CDA8F}" v="20" dt="2023-05-02T15:17:10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/>
    <p:restoredTop sz="82844" autoAdjust="0"/>
  </p:normalViewPr>
  <p:slideViewPr>
    <p:cSldViewPr snapToGrid="0" snapToObjects="1">
      <p:cViewPr varScale="1">
        <p:scale>
          <a:sx n="69" d="100"/>
          <a:sy n="69" d="100"/>
        </p:scale>
        <p:origin x="120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dís Steinarsdóttir" userId="6dc94a93-00b8-4478-a59e-d3841cc39b1d" providerId="ADAL" clId="{9DA1F52E-3B91-4B31-BBF0-33C6B87CDA8F}"/>
    <pc:docChg chg="modSld">
      <pc:chgData name="Herdís Steinarsdóttir" userId="6dc94a93-00b8-4478-a59e-d3841cc39b1d" providerId="ADAL" clId="{9DA1F52E-3B91-4B31-BBF0-33C6B87CDA8F}" dt="2023-05-02T15:17:10.652" v="19" actId="20577"/>
      <pc:docMkLst>
        <pc:docMk/>
      </pc:docMkLst>
      <pc:sldChg chg="modSp">
        <pc:chgData name="Herdís Steinarsdóttir" userId="6dc94a93-00b8-4478-a59e-d3841cc39b1d" providerId="ADAL" clId="{9DA1F52E-3B91-4B31-BBF0-33C6B87CDA8F}" dt="2023-05-02T15:12:31.838" v="3" actId="20577"/>
        <pc:sldMkLst>
          <pc:docMk/>
          <pc:sldMk cId="3063034526" sldId="298"/>
        </pc:sldMkLst>
        <pc:graphicFrameChg chg="mod">
          <ac:chgData name="Herdís Steinarsdóttir" userId="6dc94a93-00b8-4478-a59e-d3841cc39b1d" providerId="ADAL" clId="{9DA1F52E-3B91-4B31-BBF0-33C6B87CDA8F}" dt="2023-05-02T15:12:31.838" v="3" actId="20577"/>
          <ac:graphicFrameMkLst>
            <pc:docMk/>
            <pc:sldMk cId="3063034526" sldId="298"/>
            <ac:graphicFrameMk id="6" creationId="{AF7CC70A-8F00-40FF-AD49-ADD97524770F}"/>
          </ac:graphicFrameMkLst>
        </pc:graphicFrameChg>
      </pc:sldChg>
      <pc:sldChg chg="modSp">
        <pc:chgData name="Herdís Steinarsdóttir" userId="6dc94a93-00b8-4478-a59e-d3841cc39b1d" providerId="ADAL" clId="{9DA1F52E-3B91-4B31-BBF0-33C6B87CDA8F}" dt="2023-05-02T15:14:36.748" v="8" actId="20577"/>
        <pc:sldMkLst>
          <pc:docMk/>
          <pc:sldMk cId="3073177920" sldId="299"/>
        </pc:sldMkLst>
        <pc:graphicFrameChg chg="mod">
          <ac:chgData name="Herdís Steinarsdóttir" userId="6dc94a93-00b8-4478-a59e-d3841cc39b1d" providerId="ADAL" clId="{9DA1F52E-3B91-4B31-BBF0-33C6B87CDA8F}" dt="2023-05-02T15:14:36.748" v="8" actId="20577"/>
          <ac:graphicFrameMkLst>
            <pc:docMk/>
            <pc:sldMk cId="3073177920" sldId="299"/>
            <ac:graphicFrameMk id="33" creationId="{61152DF4-CB75-49EF-B909-9620F7C4DC1F}"/>
          </ac:graphicFrameMkLst>
        </pc:graphicFrameChg>
      </pc:sldChg>
      <pc:sldChg chg="modSp">
        <pc:chgData name="Herdís Steinarsdóttir" userId="6dc94a93-00b8-4478-a59e-d3841cc39b1d" providerId="ADAL" clId="{9DA1F52E-3B91-4B31-BBF0-33C6B87CDA8F}" dt="2023-05-02T15:13:39.329" v="5" actId="20577"/>
        <pc:sldMkLst>
          <pc:docMk/>
          <pc:sldMk cId="2560027484" sldId="300"/>
        </pc:sldMkLst>
        <pc:graphicFrameChg chg="mod">
          <ac:chgData name="Herdís Steinarsdóttir" userId="6dc94a93-00b8-4478-a59e-d3841cc39b1d" providerId="ADAL" clId="{9DA1F52E-3B91-4B31-BBF0-33C6B87CDA8F}" dt="2023-05-02T15:13:39.329" v="5" actId="20577"/>
          <ac:graphicFrameMkLst>
            <pc:docMk/>
            <pc:sldMk cId="2560027484" sldId="300"/>
            <ac:graphicFrameMk id="6" creationId="{AF7CC70A-8F00-40FF-AD49-ADD97524770F}"/>
          </ac:graphicFrameMkLst>
        </pc:graphicFrameChg>
      </pc:sldChg>
      <pc:sldChg chg="modSp">
        <pc:chgData name="Herdís Steinarsdóttir" userId="6dc94a93-00b8-4478-a59e-d3841cc39b1d" providerId="ADAL" clId="{9DA1F52E-3B91-4B31-BBF0-33C6B87CDA8F}" dt="2023-05-02T15:12:56.015" v="4" actId="20577"/>
        <pc:sldMkLst>
          <pc:docMk/>
          <pc:sldMk cId="3366212491" sldId="301"/>
        </pc:sldMkLst>
        <pc:graphicFrameChg chg="mod">
          <ac:chgData name="Herdís Steinarsdóttir" userId="6dc94a93-00b8-4478-a59e-d3841cc39b1d" providerId="ADAL" clId="{9DA1F52E-3B91-4B31-BBF0-33C6B87CDA8F}" dt="2023-05-02T15:12:56.015" v="4" actId="20577"/>
          <ac:graphicFrameMkLst>
            <pc:docMk/>
            <pc:sldMk cId="3366212491" sldId="301"/>
            <ac:graphicFrameMk id="5" creationId="{710C4B61-C8F7-4785-9C5C-23721EAD495D}"/>
          </ac:graphicFrameMkLst>
        </pc:graphicFrameChg>
      </pc:sldChg>
      <pc:sldChg chg="modSp">
        <pc:chgData name="Herdís Steinarsdóttir" userId="6dc94a93-00b8-4478-a59e-d3841cc39b1d" providerId="ADAL" clId="{9DA1F52E-3B91-4B31-BBF0-33C6B87CDA8F}" dt="2023-05-02T15:15:34.657" v="11" actId="20577"/>
        <pc:sldMkLst>
          <pc:docMk/>
          <pc:sldMk cId="4276461004" sldId="303"/>
        </pc:sldMkLst>
        <pc:graphicFrameChg chg="mod">
          <ac:chgData name="Herdís Steinarsdóttir" userId="6dc94a93-00b8-4478-a59e-d3841cc39b1d" providerId="ADAL" clId="{9DA1F52E-3B91-4B31-BBF0-33C6B87CDA8F}" dt="2023-05-02T15:15:34.657" v="11" actId="20577"/>
          <ac:graphicFrameMkLst>
            <pc:docMk/>
            <pc:sldMk cId="4276461004" sldId="303"/>
            <ac:graphicFrameMk id="7" creationId="{B7013F15-F8A4-4B4E-8A83-6C74B191118B}"/>
          </ac:graphicFrameMkLst>
        </pc:graphicFrameChg>
      </pc:sldChg>
      <pc:sldChg chg="modSp">
        <pc:chgData name="Herdís Steinarsdóttir" userId="6dc94a93-00b8-4478-a59e-d3841cc39b1d" providerId="ADAL" clId="{9DA1F52E-3B91-4B31-BBF0-33C6B87CDA8F}" dt="2023-05-02T15:16:27.519" v="18" actId="20577"/>
        <pc:sldMkLst>
          <pc:docMk/>
          <pc:sldMk cId="2610586478" sldId="304"/>
        </pc:sldMkLst>
        <pc:graphicFrameChg chg="mod">
          <ac:chgData name="Herdís Steinarsdóttir" userId="6dc94a93-00b8-4478-a59e-d3841cc39b1d" providerId="ADAL" clId="{9DA1F52E-3B91-4B31-BBF0-33C6B87CDA8F}" dt="2023-05-02T15:16:27.519" v="18" actId="20577"/>
          <ac:graphicFrameMkLst>
            <pc:docMk/>
            <pc:sldMk cId="2610586478" sldId="304"/>
            <ac:graphicFrameMk id="7" creationId="{B7013F15-F8A4-4B4E-8A83-6C74B191118B}"/>
          </ac:graphicFrameMkLst>
        </pc:graphicFrameChg>
      </pc:sldChg>
      <pc:sldChg chg="modSp">
        <pc:chgData name="Herdís Steinarsdóttir" userId="6dc94a93-00b8-4478-a59e-d3841cc39b1d" providerId="ADAL" clId="{9DA1F52E-3B91-4B31-BBF0-33C6B87CDA8F}" dt="2023-05-02T15:17:10.652" v="19" actId="20577"/>
        <pc:sldMkLst>
          <pc:docMk/>
          <pc:sldMk cId="718326058" sldId="305"/>
        </pc:sldMkLst>
        <pc:graphicFrameChg chg="mod">
          <ac:chgData name="Herdís Steinarsdóttir" userId="6dc94a93-00b8-4478-a59e-d3841cc39b1d" providerId="ADAL" clId="{9DA1F52E-3B91-4B31-BBF0-33C6B87CDA8F}" dt="2023-05-02T15:17:10.652" v="19" actId="20577"/>
          <ac:graphicFrameMkLst>
            <pc:docMk/>
            <pc:sldMk cId="718326058" sldId="305"/>
            <ac:graphicFrameMk id="7" creationId="{B7013F15-F8A4-4B4E-8A83-6C74B191118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C70C8-40C3-4923-A959-61A6174EE97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05D9F7-0689-4E90-B892-D79AD3BFD746}">
      <dgm:prSet custT="1"/>
      <dgm:spPr/>
      <dgm:t>
        <a:bodyPr/>
        <a:lstStyle/>
        <a:p>
          <a:r>
            <a:rPr lang="is-IS" sz="1200" dirty="0"/>
            <a:t>Skilgreining</a:t>
          </a:r>
          <a:r>
            <a:rPr lang="is-IS" sz="1100" dirty="0"/>
            <a:t>:</a:t>
          </a:r>
          <a:endParaRPr lang="en-US" sz="1100" dirty="0"/>
        </a:p>
      </dgm:t>
    </dgm:pt>
    <dgm:pt modelId="{AEA9DAE4-268C-4F42-A04C-9BFBE7CB6770}" type="parTrans" cxnId="{DA9AD407-F2C6-4BDA-AF9B-59653C2E8897}">
      <dgm:prSet/>
      <dgm:spPr/>
      <dgm:t>
        <a:bodyPr/>
        <a:lstStyle/>
        <a:p>
          <a:endParaRPr lang="en-US"/>
        </a:p>
      </dgm:t>
    </dgm:pt>
    <dgm:pt modelId="{A2436B8C-AA11-42A1-BEF5-67C53FA35E35}" type="sibTrans" cxnId="{DA9AD407-F2C6-4BDA-AF9B-59653C2E8897}">
      <dgm:prSet/>
      <dgm:spPr/>
      <dgm:t>
        <a:bodyPr/>
        <a:lstStyle/>
        <a:p>
          <a:endParaRPr lang="en-US"/>
        </a:p>
      </dgm:t>
    </dgm:pt>
    <dgm:pt modelId="{F7F6DCC8-F384-470A-84C4-649E060C7D3D}">
      <dgm:prSet custT="1"/>
      <dgm:spPr/>
      <dgm:t>
        <a:bodyPr/>
        <a:lstStyle/>
        <a:p>
          <a:r>
            <a:rPr lang="is-IS" sz="1000" dirty="0"/>
            <a:t>Hætta á atburði sem dregur úr líkunum á að Strætó nái markmiðum sínum.</a:t>
          </a:r>
          <a:endParaRPr lang="en-US" sz="1000" dirty="0"/>
        </a:p>
      </dgm:t>
    </dgm:pt>
    <dgm:pt modelId="{9EB2DA25-BEAC-43E7-A0E1-4B1A449D0008}" type="parTrans" cxnId="{B8E91C3B-D3F1-47C2-868A-48561DBE7278}">
      <dgm:prSet/>
      <dgm:spPr/>
      <dgm:t>
        <a:bodyPr/>
        <a:lstStyle/>
        <a:p>
          <a:endParaRPr lang="en-US"/>
        </a:p>
      </dgm:t>
    </dgm:pt>
    <dgm:pt modelId="{7172D9A1-E750-4F52-B841-BA3CA7E4A094}" type="sibTrans" cxnId="{B8E91C3B-D3F1-47C2-868A-48561DBE7278}">
      <dgm:prSet/>
      <dgm:spPr/>
      <dgm:t>
        <a:bodyPr/>
        <a:lstStyle/>
        <a:p>
          <a:endParaRPr lang="en-US"/>
        </a:p>
      </dgm:t>
    </dgm:pt>
    <dgm:pt modelId="{A59343C7-2BAB-4CD4-9EC8-8D1E92779963}">
      <dgm:prSet custT="1"/>
      <dgm:spPr/>
      <dgm:t>
        <a:bodyPr/>
        <a:lstStyle/>
        <a:p>
          <a:r>
            <a:rPr lang="is-IS" sz="1200" dirty="0"/>
            <a:t>Áhættustýring:</a:t>
          </a:r>
          <a:endParaRPr lang="en-US" sz="1200" dirty="0"/>
        </a:p>
      </dgm:t>
    </dgm:pt>
    <dgm:pt modelId="{88368D6C-BEC6-4B69-8D08-7D889FBF888C}" type="parTrans" cxnId="{B6ED95DA-1BC0-4018-8273-8BED02932C4A}">
      <dgm:prSet/>
      <dgm:spPr/>
      <dgm:t>
        <a:bodyPr/>
        <a:lstStyle/>
        <a:p>
          <a:endParaRPr lang="en-US"/>
        </a:p>
      </dgm:t>
    </dgm:pt>
    <dgm:pt modelId="{65A983FD-3309-460D-B34D-6AB6E7D1A3E3}" type="sibTrans" cxnId="{B6ED95DA-1BC0-4018-8273-8BED02932C4A}">
      <dgm:prSet/>
      <dgm:spPr/>
      <dgm:t>
        <a:bodyPr/>
        <a:lstStyle/>
        <a:p>
          <a:endParaRPr lang="en-US"/>
        </a:p>
      </dgm:t>
    </dgm:pt>
    <dgm:pt modelId="{CB053D11-EFBD-4CA1-87DC-5737B6A70008}">
      <dgm:prSet custT="1"/>
      <dgm:spPr/>
      <dgm:t>
        <a:bodyPr/>
        <a:lstStyle/>
        <a:p>
          <a:r>
            <a:rPr lang="is-IS" sz="1000" dirty="0"/>
            <a:t>Ætlað að hafa áhrif á mögulega atburði sem aftrað geta félaginu að ná markmiðum sínum.</a:t>
          </a:r>
          <a:endParaRPr lang="en-US" sz="1000" dirty="0"/>
        </a:p>
      </dgm:t>
    </dgm:pt>
    <dgm:pt modelId="{69FD0FCD-7CF2-44EB-A524-918454B1661D}" type="parTrans" cxnId="{A2F0E470-92C6-4598-A2C2-43E8087D809F}">
      <dgm:prSet/>
      <dgm:spPr/>
      <dgm:t>
        <a:bodyPr/>
        <a:lstStyle/>
        <a:p>
          <a:endParaRPr lang="en-US"/>
        </a:p>
      </dgm:t>
    </dgm:pt>
    <dgm:pt modelId="{C7CA95A4-016A-495D-ABFF-E1EE5CBD3EA0}" type="sibTrans" cxnId="{A2F0E470-92C6-4598-A2C2-43E8087D809F}">
      <dgm:prSet/>
      <dgm:spPr/>
      <dgm:t>
        <a:bodyPr/>
        <a:lstStyle/>
        <a:p>
          <a:endParaRPr lang="en-US"/>
        </a:p>
      </dgm:t>
    </dgm:pt>
    <dgm:pt modelId="{10476264-3E95-4814-8966-4F7EEB056FEC}">
      <dgm:prSet custT="1"/>
      <dgm:spPr/>
      <dgm:t>
        <a:bodyPr/>
        <a:lstStyle/>
        <a:p>
          <a:r>
            <a:rPr lang="en-US" sz="1200" dirty="0" err="1"/>
            <a:t>Hlutverkaskipan</a:t>
          </a:r>
          <a:r>
            <a:rPr lang="en-US" sz="500" dirty="0"/>
            <a:t>:</a:t>
          </a:r>
        </a:p>
      </dgm:t>
    </dgm:pt>
    <dgm:pt modelId="{9AA64AD8-7420-4C32-957C-58ACF35BAEAE}" type="parTrans" cxnId="{11DBCE20-AA73-4622-B7B1-2A2A87072B01}">
      <dgm:prSet/>
      <dgm:spPr/>
      <dgm:t>
        <a:bodyPr/>
        <a:lstStyle/>
        <a:p>
          <a:endParaRPr lang="en-US"/>
        </a:p>
      </dgm:t>
    </dgm:pt>
    <dgm:pt modelId="{29458FE2-99DA-4069-A43D-8FD335C42E26}" type="sibTrans" cxnId="{11DBCE20-AA73-4622-B7B1-2A2A87072B01}">
      <dgm:prSet/>
      <dgm:spPr/>
      <dgm:t>
        <a:bodyPr/>
        <a:lstStyle/>
        <a:p>
          <a:endParaRPr lang="en-US"/>
        </a:p>
      </dgm:t>
    </dgm:pt>
    <dgm:pt modelId="{A14EEDFD-EF38-466C-BA37-9D25F1638022}">
      <dgm:prSet custT="1"/>
      <dgm:spPr/>
      <dgm:t>
        <a:bodyPr/>
        <a:lstStyle/>
        <a:p>
          <a:r>
            <a:rPr lang="en-US" sz="1000" b="1" dirty="0" err="1"/>
            <a:t>Stjórn</a:t>
          </a:r>
          <a:endParaRPr lang="en-US" sz="1000" b="1" dirty="0"/>
        </a:p>
      </dgm:t>
    </dgm:pt>
    <dgm:pt modelId="{B2981B53-D485-4C4A-A7DA-38E55D37DD12}" type="parTrans" cxnId="{3412C43E-6E6F-4E56-A2D2-905C0B1FE570}">
      <dgm:prSet/>
      <dgm:spPr/>
      <dgm:t>
        <a:bodyPr/>
        <a:lstStyle/>
        <a:p>
          <a:endParaRPr lang="en-US"/>
        </a:p>
      </dgm:t>
    </dgm:pt>
    <dgm:pt modelId="{05282A5F-19F1-4D8D-B42A-8D54CB7F5B72}" type="sibTrans" cxnId="{3412C43E-6E6F-4E56-A2D2-905C0B1FE570}">
      <dgm:prSet/>
      <dgm:spPr/>
      <dgm:t>
        <a:bodyPr/>
        <a:lstStyle/>
        <a:p>
          <a:endParaRPr lang="en-US"/>
        </a:p>
      </dgm:t>
    </dgm:pt>
    <dgm:pt modelId="{5D24E717-7F96-4AE8-B525-90810383D2D5}">
      <dgm:prSet custT="1"/>
      <dgm:spPr/>
      <dgm:t>
        <a:bodyPr/>
        <a:lstStyle/>
        <a:p>
          <a:pPr>
            <a:buFontTx/>
            <a:buNone/>
          </a:pPr>
          <a:r>
            <a:rPr lang="en-US" sz="1000" dirty="0" err="1"/>
            <a:t>Setur</a:t>
          </a:r>
          <a:r>
            <a:rPr lang="en-US" sz="1000" dirty="0"/>
            <a:t> </a:t>
          </a:r>
          <a:r>
            <a:rPr lang="en-US" sz="1000" dirty="0" err="1"/>
            <a:t>áhættustefnu</a:t>
          </a:r>
          <a:r>
            <a:rPr lang="en-US" sz="1000" dirty="0"/>
            <a:t>, </a:t>
          </a:r>
          <a:r>
            <a:rPr lang="en-US" sz="1000" dirty="0" err="1"/>
            <a:t>tekur</a:t>
          </a:r>
          <a:r>
            <a:rPr lang="en-US" sz="1000" dirty="0"/>
            <a:t> </a:t>
          </a:r>
          <a:r>
            <a:rPr lang="en-US" sz="1000" dirty="0" err="1"/>
            <a:t>stærri</a:t>
          </a:r>
          <a:r>
            <a:rPr lang="en-US" sz="1000" dirty="0"/>
            <a:t> </a:t>
          </a:r>
          <a:r>
            <a:rPr lang="en-US" sz="1000" dirty="0" err="1"/>
            <a:t>ákvarðanir</a:t>
          </a:r>
          <a:r>
            <a:rPr lang="en-US" sz="1000" dirty="0"/>
            <a:t> og </a:t>
          </a:r>
          <a:r>
            <a:rPr lang="en-US" sz="1000" dirty="0" err="1"/>
            <a:t>ber</a:t>
          </a:r>
          <a:r>
            <a:rPr lang="en-US" sz="1000" dirty="0"/>
            <a:t> </a:t>
          </a:r>
          <a:r>
            <a:rPr lang="en-US" sz="1000" dirty="0" err="1"/>
            <a:t>ábyrgð</a:t>
          </a:r>
          <a:r>
            <a:rPr lang="en-US" sz="1000" dirty="0"/>
            <a:t> á </a:t>
          </a:r>
          <a:r>
            <a:rPr lang="en-US" sz="1000" dirty="0" err="1"/>
            <a:t>áhættustyringu</a:t>
          </a:r>
          <a:r>
            <a:rPr lang="en-US" sz="1000" dirty="0"/>
            <a:t> </a:t>
          </a:r>
          <a:r>
            <a:rPr lang="en-US" sz="1000" dirty="0" err="1"/>
            <a:t>félagsins</a:t>
          </a:r>
          <a:r>
            <a:rPr lang="en-US" sz="1000" dirty="0"/>
            <a:t>. </a:t>
          </a:r>
        </a:p>
      </dgm:t>
    </dgm:pt>
    <dgm:pt modelId="{5CC850AA-FF4D-4681-A6CB-5FF395301023}" type="parTrans" cxnId="{6F5A6937-3EAA-4E6E-A634-00DF3D72605A}">
      <dgm:prSet/>
      <dgm:spPr/>
      <dgm:t>
        <a:bodyPr/>
        <a:lstStyle/>
        <a:p>
          <a:endParaRPr lang="en-US"/>
        </a:p>
      </dgm:t>
    </dgm:pt>
    <dgm:pt modelId="{DD4C51C1-89B1-4458-99C2-40973F0A5C58}" type="sibTrans" cxnId="{6F5A6937-3EAA-4E6E-A634-00DF3D72605A}">
      <dgm:prSet/>
      <dgm:spPr/>
      <dgm:t>
        <a:bodyPr/>
        <a:lstStyle/>
        <a:p>
          <a:endParaRPr lang="en-US"/>
        </a:p>
      </dgm:t>
    </dgm:pt>
    <dgm:pt modelId="{999BEFD4-95FC-4758-BF28-67CD1C0F19A3}">
      <dgm:prSet custT="1"/>
      <dgm:spPr/>
      <dgm:t>
        <a:bodyPr/>
        <a:lstStyle/>
        <a:p>
          <a:r>
            <a:rPr lang="en-US" sz="1000" b="1" dirty="0" err="1"/>
            <a:t>Framkvæmdastjóri</a:t>
          </a:r>
          <a:endParaRPr lang="en-US" sz="1000" b="1" dirty="0"/>
        </a:p>
      </dgm:t>
    </dgm:pt>
    <dgm:pt modelId="{6F50FBF4-5F8B-4C77-801C-AB55FA213CF1}" type="parTrans" cxnId="{F7079382-FAD4-47BC-84CA-8D639DDA7B15}">
      <dgm:prSet/>
      <dgm:spPr/>
      <dgm:t>
        <a:bodyPr/>
        <a:lstStyle/>
        <a:p>
          <a:endParaRPr lang="en-US"/>
        </a:p>
      </dgm:t>
    </dgm:pt>
    <dgm:pt modelId="{97B8C347-45D6-4954-A22E-367E5C51706D}" type="sibTrans" cxnId="{F7079382-FAD4-47BC-84CA-8D639DDA7B15}">
      <dgm:prSet/>
      <dgm:spPr/>
      <dgm:t>
        <a:bodyPr/>
        <a:lstStyle/>
        <a:p>
          <a:endParaRPr lang="en-US"/>
        </a:p>
      </dgm:t>
    </dgm:pt>
    <dgm:pt modelId="{57B5F559-EC9A-4BDB-A091-051B4A23B13B}">
      <dgm:prSet custT="1"/>
      <dgm:spPr/>
      <dgm:t>
        <a:bodyPr/>
        <a:lstStyle/>
        <a:p>
          <a:pPr>
            <a:buFontTx/>
            <a:buNone/>
          </a:pPr>
          <a:r>
            <a:rPr lang="en-US" sz="1000" dirty="0" err="1"/>
            <a:t>Framfylgir</a:t>
          </a:r>
          <a:r>
            <a:rPr lang="en-US" sz="1000" dirty="0"/>
            <a:t> </a:t>
          </a:r>
          <a:r>
            <a:rPr lang="en-US" sz="1000" dirty="0" err="1"/>
            <a:t>áhættustefnu</a:t>
          </a:r>
          <a:r>
            <a:rPr lang="en-US" sz="1000" dirty="0"/>
            <a:t> </a:t>
          </a:r>
          <a:r>
            <a:rPr lang="en-US" sz="1000" dirty="0" err="1"/>
            <a:t>stjórnar</a:t>
          </a:r>
          <a:r>
            <a:rPr lang="en-US" sz="1000" dirty="0"/>
            <a:t>, </a:t>
          </a:r>
          <a:r>
            <a:rPr lang="en-US" sz="1000" dirty="0" err="1"/>
            <a:t>útdeilir</a:t>
          </a:r>
          <a:r>
            <a:rPr lang="en-US" sz="1000" dirty="0"/>
            <a:t> </a:t>
          </a:r>
          <a:r>
            <a:rPr lang="en-US" sz="1000" dirty="0" err="1"/>
            <a:t>áhættuþáttum</a:t>
          </a:r>
          <a:r>
            <a:rPr lang="en-US" sz="1000" dirty="0"/>
            <a:t> </a:t>
          </a:r>
          <a:r>
            <a:rPr lang="en-US" sz="1000" dirty="0" err="1"/>
            <a:t>og</a:t>
          </a:r>
          <a:r>
            <a:rPr lang="en-US" sz="1000" dirty="0"/>
            <a:t> </a:t>
          </a:r>
          <a:r>
            <a:rPr lang="en-US" sz="1000" dirty="0" err="1"/>
            <a:t>upplýsir</a:t>
          </a:r>
          <a:endParaRPr lang="en-US" sz="1000" dirty="0"/>
        </a:p>
      </dgm:t>
    </dgm:pt>
    <dgm:pt modelId="{F4080CE8-B7D8-4697-8926-D2037C6314B6}" type="parTrans" cxnId="{52BD8906-746E-41F3-A17E-56E64F961EEE}">
      <dgm:prSet/>
      <dgm:spPr/>
      <dgm:t>
        <a:bodyPr/>
        <a:lstStyle/>
        <a:p>
          <a:endParaRPr lang="en-US"/>
        </a:p>
      </dgm:t>
    </dgm:pt>
    <dgm:pt modelId="{25CE9C27-EF39-4A80-A52B-21F054E82A7F}" type="sibTrans" cxnId="{52BD8906-746E-41F3-A17E-56E64F961EEE}">
      <dgm:prSet/>
      <dgm:spPr/>
      <dgm:t>
        <a:bodyPr/>
        <a:lstStyle/>
        <a:p>
          <a:endParaRPr lang="en-US"/>
        </a:p>
      </dgm:t>
    </dgm:pt>
    <dgm:pt modelId="{8E104755-D192-4E70-B2EA-B9422EF9FEB5}">
      <dgm:prSet custT="1"/>
      <dgm:spPr/>
      <dgm:t>
        <a:bodyPr/>
        <a:lstStyle/>
        <a:p>
          <a:r>
            <a:rPr lang="en-US" sz="1000" b="1" dirty="0" err="1"/>
            <a:t>Deildarstjóri</a:t>
          </a:r>
          <a:r>
            <a:rPr lang="en-US" sz="1000" b="1" dirty="0"/>
            <a:t> </a:t>
          </a:r>
          <a:r>
            <a:rPr lang="en-US" sz="1000" b="1" dirty="0" err="1"/>
            <a:t>fjármálasviðs</a:t>
          </a:r>
          <a:endParaRPr lang="en-US" sz="1000" b="1" dirty="0"/>
        </a:p>
      </dgm:t>
    </dgm:pt>
    <dgm:pt modelId="{491000F8-F6F3-481E-8907-3E1C12058750}" type="parTrans" cxnId="{552BC014-AF32-49A1-A386-BAB16BD4D4D0}">
      <dgm:prSet/>
      <dgm:spPr/>
      <dgm:t>
        <a:bodyPr/>
        <a:lstStyle/>
        <a:p>
          <a:endParaRPr lang="en-US"/>
        </a:p>
      </dgm:t>
    </dgm:pt>
    <dgm:pt modelId="{06968CF3-9007-4B1A-8D55-CF657A3A4439}" type="sibTrans" cxnId="{552BC014-AF32-49A1-A386-BAB16BD4D4D0}">
      <dgm:prSet/>
      <dgm:spPr/>
      <dgm:t>
        <a:bodyPr/>
        <a:lstStyle/>
        <a:p>
          <a:endParaRPr lang="en-US"/>
        </a:p>
      </dgm:t>
    </dgm:pt>
    <dgm:pt modelId="{E82EFC20-DDD7-4ACF-AC5F-5554B7883D16}">
      <dgm:prSet custT="1"/>
      <dgm:spPr/>
      <dgm:t>
        <a:bodyPr/>
        <a:lstStyle/>
        <a:p>
          <a:pPr>
            <a:buFontTx/>
            <a:buNone/>
          </a:pPr>
          <a:r>
            <a:rPr lang="en-US" sz="1000" dirty="0" err="1"/>
            <a:t>Heldur</a:t>
          </a:r>
          <a:r>
            <a:rPr lang="en-US" sz="1000" dirty="0"/>
            <a:t> </a:t>
          </a:r>
          <a:r>
            <a:rPr lang="en-US" sz="1000" dirty="0" err="1"/>
            <a:t>utan</a:t>
          </a:r>
          <a:r>
            <a:rPr lang="en-US" sz="1000" dirty="0"/>
            <a:t> um </a:t>
          </a:r>
          <a:r>
            <a:rPr lang="en-US" sz="1000" dirty="0" err="1"/>
            <a:t>áhættuþætti</a:t>
          </a:r>
          <a:r>
            <a:rPr lang="en-US" sz="1000" dirty="0"/>
            <a:t> í </a:t>
          </a:r>
          <a:r>
            <a:rPr lang="en-US" sz="1000" dirty="0" err="1"/>
            <a:t>áhættuskrá</a:t>
          </a:r>
          <a:r>
            <a:rPr lang="en-US" sz="1000" dirty="0"/>
            <a:t>, </a:t>
          </a:r>
          <a:r>
            <a:rPr lang="en-US" sz="1000" dirty="0" err="1"/>
            <a:t>veitir</a:t>
          </a:r>
          <a:r>
            <a:rPr lang="en-US" sz="1000" dirty="0"/>
            <a:t> </a:t>
          </a:r>
          <a:r>
            <a:rPr lang="en-US" sz="1000" dirty="0" err="1"/>
            <a:t>sjtórn</a:t>
          </a:r>
          <a:r>
            <a:rPr lang="en-US" sz="1000" dirty="0"/>
            <a:t> </a:t>
          </a:r>
          <a:r>
            <a:rPr lang="en-US" sz="1000" dirty="0" err="1"/>
            <a:t>upplýsingar</a:t>
          </a:r>
          <a:endParaRPr lang="en-US" sz="1000" dirty="0"/>
        </a:p>
      </dgm:t>
    </dgm:pt>
    <dgm:pt modelId="{03C61970-03C6-4403-9F0F-D116C1A39BE1}" type="parTrans" cxnId="{3E049F2D-5AE4-4C28-BD39-2126D14E84FB}">
      <dgm:prSet/>
      <dgm:spPr/>
      <dgm:t>
        <a:bodyPr/>
        <a:lstStyle/>
        <a:p>
          <a:endParaRPr lang="en-US"/>
        </a:p>
      </dgm:t>
    </dgm:pt>
    <dgm:pt modelId="{EA752BDB-E750-4618-B9A9-3D6CFC133D11}" type="sibTrans" cxnId="{3E049F2D-5AE4-4C28-BD39-2126D14E84FB}">
      <dgm:prSet/>
      <dgm:spPr/>
      <dgm:t>
        <a:bodyPr/>
        <a:lstStyle/>
        <a:p>
          <a:endParaRPr lang="en-US"/>
        </a:p>
      </dgm:t>
    </dgm:pt>
    <dgm:pt modelId="{E1386E80-9DB2-45FD-ADF1-6FC0352F71A0}">
      <dgm:prSet custT="1"/>
      <dgm:spPr/>
      <dgm:t>
        <a:bodyPr/>
        <a:lstStyle/>
        <a:p>
          <a:r>
            <a:rPr lang="en-US" sz="1000" b="1" dirty="0" err="1"/>
            <a:t>Sviðsstjórar</a:t>
          </a:r>
          <a:endParaRPr lang="en-US" sz="1000" b="1" dirty="0"/>
        </a:p>
      </dgm:t>
    </dgm:pt>
    <dgm:pt modelId="{2DA6C4D4-7C62-4342-BD21-96C905078613}" type="parTrans" cxnId="{DB5FC790-1ADF-4C09-9A25-31C252D000F9}">
      <dgm:prSet/>
      <dgm:spPr/>
      <dgm:t>
        <a:bodyPr/>
        <a:lstStyle/>
        <a:p>
          <a:endParaRPr lang="en-US"/>
        </a:p>
      </dgm:t>
    </dgm:pt>
    <dgm:pt modelId="{E9B4FFA6-2932-41EA-A5F4-D6359851C9A5}" type="sibTrans" cxnId="{DB5FC790-1ADF-4C09-9A25-31C252D000F9}">
      <dgm:prSet/>
      <dgm:spPr/>
      <dgm:t>
        <a:bodyPr/>
        <a:lstStyle/>
        <a:p>
          <a:endParaRPr lang="en-US"/>
        </a:p>
      </dgm:t>
    </dgm:pt>
    <dgm:pt modelId="{B5C77217-7DBF-4B1F-B944-B5A9606DFEAE}">
      <dgm:prSet custT="1"/>
      <dgm:spPr/>
      <dgm:t>
        <a:bodyPr/>
        <a:lstStyle/>
        <a:p>
          <a:pPr>
            <a:buFontTx/>
            <a:buNone/>
          </a:pPr>
          <a:r>
            <a:rPr lang="en-US" sz="1000" dirty="0" err="1"/>
            <a:t>Bera</a:t>
          </a:r>
          <a:r>
            <a:rPr lang="en-US" sz="1000" dirty="0"/>
            <a:t> </a:t>
          </a:r>
          <a:r>
            <a:rPr lang="en-US" sz="1000" dirty="0" err="1"/>
            <a:t>ábyrgð</a:t>
          </a:r>
          <a:r>
            <a:rPr lang="en-US" sz="1000" dirty="0"/>
            <a:t> á </a:t>
          </a:r>
          <a:r>
            <a:rPr lang="en-US" sz="1000" dirty="0" err="1"/>
            <a:t>innri</a:t>
          </a:r>
          <a:r>
            <a:rPr lang="en-US" sz="1000" dirty="0"/>
            <a:t> </a:t>
          </a:r>
          <a:r>
            <a:rPr lang="en-US" sz="1000" dirty="0" err="1"/>
            <a:t>áhættuþáttum</a:t>
          </a:r>
          <a:r>
            <a:rPr lang="en-US" sz="1000" dirty="0"/>
            <a:t> </a:t>
          </a:r>
          <a:r>
            <a:rPr lang="en-US" sz="1000" dirty="0" err="1"/>
            <a:t>sviða</a:t>
          </a:r>
          <a:r>
            <a:rPr lang="en-US" sz="1000" dirty="0"/>
            <a:t>, </a:t>
          </a:r>
          <a:r>
            <a:rPr lang="en-US" sz="1000" dirty="0" err="1"/>
            <a:t>fylgja</a:t>
          </a:r>
          <a:r>
            <a:rPr lang="en-US" sz="1000" dirty="0"/>
            <a:t> </a:t>
          </a:r>
          <a:r>
            <a:rPr lang="en-US" sz="1000" dirty="0" err="1"/>
            <a:t>innleiðingu</a:t>
          </a:r>
          <a:r>
            <a:rPr lang="en-US" sz="1000" dirty="0"/>
            <a:t> </a:t>
          </a:r>
          <a:r>
            <a:rPr lang="en-US" sz="1000" dirty="0" err="1"/>
            <a:t>áhættustýringu</a:t>
          </a:r>
          <a:r>
            <a:rPr lang="en-US" sz="1000" dirty="0"/>
            <a:t> á </a:t>
          </a:r>
          <a:r>
            <a:rPr lang="en-US" sz="1000" dirty="0" err="1"/>
            <a:t>hverju</a:t>
          </a:r>
          <a:r>
            <a:rPr lang="en-US" sz="1000" dirty="0"/>
            <a:t> </a:t>
          </a:r>
          <a:r>
            <a:rPr lang="en-US" sz="1000" dirty="0" err="1"/>
            <a:t>sviði</a:t>
          </a:r>
          <a:r>
            <a:rPr lang="en-US" sz="1000" dirty="0"/>
            <a:t>.</a:t>
          </a:r>
        </a:p>
      </dgm:t>
    </dgm:pt>
    <dgm:pt modelId="{B456CA4F-C8B9-4DDD-A764-2FF1D81A9A76}" type="parTrans" cxnId="{F06510A1-320E-4DB2-8361-3060DEDF2C92}">
      <dgm:prSet/>
      <dgm:spPr/>
      <dgm:t>
        <a:bodyPr/>
        <a:lstStyle/>
        <a:p>
          <a:endParaRPr lang="en-US"/>
        </a:p>
      </dgm:t>
    </dgm:pt>
    <dgm:pt modelId="{FB7E77BC-EB20-4F0D-A062-1DA4FB361631}" type="sibTrans" cxnId="{F06510A1-320E-4DB2-8361-3060DEDF2C92}">
      <dgm:prSet/>
      <dgm:spPr/>
      <dgm:t>
        <a:bodyPr/>
        <a:lstStyle/>
        <a:p>
          <a:endParaRPr lang="en-US"/>
        </a:p>
      </dgm:t>
    </dgm:pt>
    <dgm:pt modelId="{5E2DCB1D-7561-4C71-9FDB-A98E58A1E0EF}">
      <dgm:prSet custT="1"/>
      <dgm:spPr/>
      <dgm:t>
        <a:bodyPr/>
        <a:lstStyle/>
        <a:p>
          <a:r>
            <a:rPr lang="en-US" sz="1100" dirty="0" err="1"/>
            <a:t>Flokkar</a:t>
          </a:r>
          <a:r>
            <a:rPr lang="en-US" sz="1100" dirty="0"/>
            <a:t> </a:t>
          </a:r>
          <a:r>
            <a:rPr lang="en-US" sz="1200" dirty="0" err="1"/>
            <a:t>áhættuþátta</a:t>
          </a:r>
          <a:r>
            <a:rPr lang="en-US" sz="1100" dirty="0"/>
            <a:t>:</a:t>
          </a:r>
        </a:p>
      </dgm:t>
    </dgm:pt>
    <dgm:pt modelId="{4CC30211-369F-4D28-B039-5A73504AF033}" type="parTrans" cxnId="{37F71797-764E-4E52-8EAA-D9EADE9C43F6}">
      <dgm:prSet/>
      <dgm:spPr/>
      <dgm:t>
        <a:bodyPr/>
        <a:lstStyle/>
        <a:p>
          <a:endParaRPr lang="en-US"/>
        </a:p>
      </dgm:t>
    </dgm:pt>
    <dgm:pt modelId="{BC57852C-D5B0-482D-AD90-06921D06F14D}" type="sibTrans" cxnId="{37F71797-764E-4E52-8EAA-D9EADE9C43F6}">
      <dgm:prSet/>
      <dgm:spPr/>
      <dgm:t>
        <a:bodyPr/>
        <a:lstStyle/>
        <a:p>
          <a:endParaRPr lang="en-US"/>
        </a:p>
      </dgm:t>
    </dgm:pt>
    <dgm:pt modelId="{B0DD622D-F388-4BEA-BBB9-4A2F462BDEF7}">
      <dgm:prSet custT="1"/>
      <dgm:spPr/>
      <dgm:t>
        <a:bodyPr/>
        <a:lstStyle/>
        <a:p>
          <a:r>
            <a:rPr lang="en-US" sz="1000" dirty="0" err="1"/>
            <a:t>Kjarnaáhætta</a:t>
          </a:r>
          <a:endParaRPr lang="en-US" sz="1000" dirty="0"/>
        </a:p>
      </dgm:t>
    </dgm:pt>
    <dgm:pt modelId="{DD5B80AC-6544-42A4-A317-D8109BA3C06E}" type="parTrans" cxnId="{299F7D47-A86A-42C6-B1E5-1A51DBDFBF82}">
      <dgm:prSet/>
      <dgm:spPr/>
      <dgm:t>
        <a:bodyPr/>
        <a:lstStyle/>
        <a:p>
          <a:endParaRPr lang="en-US"/>
        </a:p>
      </dgm:t>
    </dgm:pt>
    <dgm:pt modelId="{BDF2C0DA-4C5D-409A-B80D-2C18E14A83F5}" type="sibTrans" cxnId="{299F7D47-A86A-42C6-B1E5-1A51DBDFBF82}">
      <dgm:prSet/>
      <dgm:spPr/>
      <dgm:t>
        <a:bodyPr/>
        <a:lstStyle/>
        <a:p>
          <a:endParaRPr lang="en-US"/>
        </a:p>
      </dgm:t>
    </dgm:pt>
    <dgm:pt modelId="{24FA6B72-25DB-4B94-AE98-24A493D7F1D5}">
      <dgm:prSet custT="1"/>
      <dgm:spPr/>
      <dgm:t>
        <a:bodyPr/>
        <a:lstStyle/>
        <a:p>
          <a:r>
            <a:rPr lang="en-US" sz="1000" dirty="0"/>
            <a:t>Fjárhagsleg áhætta (</a:t>
          </a:r>
          <a:r>
            <a:rPr lang="en-US" sz="1000" dirty="0" err="1"/>
            <a:t>markaðsáhætta</a:t>
          </a:r>
          <a:r>
            <a:rPr lang="en-US" sz="1000" dirty="0"/>
            <a:t>, </a:t>
          </a:r>
          <a:r>
            <a:rPr lang="en-US" sz="1000" dirty="0" err="1"/>
            <a:t>lausafjáráhætta</a:t>
          </a:r>
          <a:r>
            <a:rPr lang="en-US" sz="1000" dirty="0"/>
            <a:t>, </a:t>
          </a:r>
          <a:r>
            <a:rPr lang="en-US" sz="1000" dirty="0" err="1"/>
            <a:t>mótaðilaáhætta</a:t>
          </a:r>
          <a:r>
            <a:rPr lang="en-US" sz="1000" dirty="0"/>
            <a:t>)</a:t>
          </a:r>
        </a:p>
      </dgm:t>
    </dgm:pt>
    <dgm:pt modelId="{7F91DA99-4E50-46EF-996B-5DAED7BAECB6}" type="parTrans" cxnId="{DD09A255-0753-4671-A24C-029432F6316A}">
      <dgm:prSet/>
      <dgm:spPr/>
      <dgm:t>
        <a:bodyPr/>
        <a:lstStyle/>
        <a:p>
          <a:endParaRPr lang="en-US"/>
        </a:p>
      </dgm:t>
    </dgm:pt>
    <dgm:pt modelId="{E2BF9087-7126-4B92-9AFD-063BE48CADA2}" type="sibTrans" cxnId="{DD09A255-0753-4671-A24C-029432F6316A}">
      <dgm:prSet/>
      <dgm:spPr/>
      <dgm:t>
        <a:bodyPr/>
        <a:lstStyle/>
        <a:p>
          <a:endParaRPr lang="en-US"/>
        </a:p>
      </dgm:t>
    </dgm:pt>
    <dgm:pt modelId="{011754AF-5289-4ECC-ACE3-BBB0278C5962}">
      <dgm:prSet custT="1"/>
      <dgm:spPr/>
      <dgm:t>
        <a:bodyPr/>
        <a:lstStyle/>
        <a:p>
          <a:r>
            <a:rPr lang="en-US" sz="1000" dirty="0" err="1"/>
            <a:t>Rekstraráhætta</a:t>
          </a:r>
          <a:endParaRPr lang="en-US" sz="1000" dirty="0"/>
        </a:p>
      </dgm:t>
    </dgm:pt>
    <dgm:pt modelId="{6F9D566B-0BFA-4C0A-A673-AD48639260B9}" type="parTrans" cxnId="{F947D6C7-4C15-4AE8-97D1-4E0AB3730C06}">
      <dgm:prSet/>
      <dgm:spPr/>
      <dgm:t>
        <a:bodyPr/>
        <a:lstStyle/>
        <a:p>
          <a:endParaRPr lang="en-US"/>
        </a:p>
      </dgm:t>
    </dgm:pt>
    <dgm:pt modelId="{5E051B47-F9F1-423B-801A-B5A931C2DAC1}" type="sibTrans" cxnId="{F947D6C7-4C15-4AE8-97D1-4E0AB3730C06}">
      <dgm:prSet/>
      <dgm:spPr/>
      <dgm:t>
        <a:bodyPr/>
        <a:lstStyle/>
        <a:p>
          <a:endParaRPr lang="en-US"/>
        </a:p>
      </dgm:t>
    </dgm:pt>
    <dgm:pt modelId="{40A09021-101C-4536-BAA7-450DF64F0501}">
      <dgm:prSet/>
      <dgm:spPr/>
      <dgm:t>
        <a:bodyPr/>
        <a:lstStyle/>
        <a:p>
          <a:endParaRPr lang="en-US" sz="800" dirty="0"/>
        </a:p>
      </dgm:t>
    </dgm:pt>
    <dgm:pt modelId="{B88CE254-A98C-4689-9348-1422FA48F919}" type="parTrans" cxnId="{57B4AE90-FB2A-4EA0-A006-8CD2777E699B}">
      <dgm:prSet/>
      <dgm:spPr/>
      <dgm:t>
        <a:bodyPr/>
        <a:lstStyle/>
        <a:p>
          <a:endParaRPr lang="en-US"/>
        </a:p>
      </dgm:t>
    </dgm:pt>
    <dgm:pt modelId="{4DA0FD25-5B57-408A-832E-FF20D9AC09CB}" type="sibTrans" cxnId="{57B4AE90-FB2A-4EA0-A006-8CD2777E699B}">
      <dgm:prSet/>
      <dgm:spPr/>
      <dgm:t>
        <a:bodyPr/>
        <a:lstStyle/>
        <a:p>
          <a:endParaRPr lang="en-US"/>
        </a:p>
      </dgm:t>
    </dgm:pt>
    <dgm:pt modelId="{B72AB250-796C-47A6-BC9B-56A285780CEC}">
      <dgm:prSet/>
      <dgm:spPr/>
      <dgm:t>
        <a:bodyPr/>
        <a:lstStyle/>
        <a:p>
          <a:pPr>
            <a:buFontTx/>
            <a:buNone/>
          </a:pPr>
          <a:r>
            <a:rPr lang="is-IS" sz="800" dirty="0"/>
            <a:t> </a:t>
          </a:r>
          <a:endParaRPr lang="en-US" sz="800" dirty="0"/>
        </a:p>
      </dgm:t>
    </dgm:pt>
    <dgm:pt modelId="{E79CDAC3-87C7-4054-BB1A-7E53F17B3087}" type="parTrans" cxnId="{9A120F1E-1CF8-45BE-AE39-B043010675A0}">
      <dgm:prSet/>
      <dgm:spPr/>
      <dgm:t>
        <a:bodyPr/>
        <a:lstStyle/>
        <a:p>
          <a:endParaRPr lang="en-US"/>
        </a:p>
      </dgm:t>
    </dgm:pt>
    <dgm:pt modelId="{031A7341-DA7A-441A-AF0A-F70FDD9F9E82}" type="sibTrans" cxnId="{9A120F1E-1CF8-45BE-AE39-B043010675A0}">
      <dgm:prSet/>
      <dgm:spPr/>
      <dgm:t>
        <a:bodyPr/>
        <a:lstStyle/>
        <a:p>
          <a:endParaRPr lang="en-US"/>
        </a:p>
      </dgm:t>
    </dgm:pt>
    <dgm:pt modelId="{A9936019-AC74-4B5E-9AFD-2472CC51881C}">
      <dgm:prSet/>
      <dgm:spPr/>
      <dgm:t>
        <a:bodyPr/>
        <a:lstStyle/>
        <a:p>
          <a:endParaRPr lang="en-US" sz="700" dirty="0"/>
        </a:p>
      </dgm:t>
    </dgm:pt>
    <dgm:pt modelId="{70E77FEA-1EF2-450A-BBB7-7DFC731B3191}" type="parTrans" cxnId="{E7178710-A48A-4F7A-B175-E04A868BCF25}">
      <dgm:prSet/>
      <dgm:spPr/>
      <dgm:t>
        <a:bodyPr/>
        <a:lstStyle/>
        <a:p>
          <a:endParaRPr lang="en-US"/>
        </a:p>
      </dgm:t>
    </dgm:pt>
    <dgm:pt modelId="{60AB92FE-635D-4997-B072-74A9D81296C9}" type="sibTrans" cxnId="{E7178710-A48A-4F7A-B175-E04A868BCF25}">
      <dgm:prSet/>
      <dgm:spPr/>
      <dgm:t>
        <a:bodyPr/>
        <a:lstStyle/>
        <a:p>
          <a:endParaRPr lang="en-US"/>
        </a:p>
      </dgm:t>
    </dgm:pt>
    <dgm:pt modelId="{EF84B5B8-4D21-496A-806E-07DAC98F042D}">
      <dgm:prSet/>
      <dgm:spPr/>
      <dgm:t>
        <a:bodyPr/>
        <a:lstStyle/>
        <a:p>
          <a:pPr>
            <a:buFontTx/>
            <a:buNone/>
          </a:pPr>
          <a:r>
            <a:rPr lang="is-IS" sz="700" dirty="0"/>
            <a:t> </a:t>
          </a:r>
          <a:endParaRPr lang="en-US" sz="700" dirty="0"/>
        </a:p>
      </dgm:t>
    </dgm:pt>
    <dgm:pt modelId="{74795948-FCE0-4E4F-A17E-5601D84304B9}" type="parTrans" cxnId="{06931DC5-E63C-4ACA-8214-267B12A62D57}">
      <dgm:prSet/>
      <dgm:spPr/>
      <dgm:t>
        <a:bodyPr/>
        <a:lstStyle/>
        <a:p>
          <a:endParaRPr lang="en-US"/>
        </a:p>
      </dgm:t>
    </dgm:pt>
    <dgm:pt modelId="{75ECD60E-8530-4F41-8EFB-C524CDADD0F7}" type="sibTrans" cxnId="{06931DC5-E63C-4ACA-8214-267B12A62D57}">
      <dgm:prSet/>
      <dgm:spPr/>
      <dgm:t>
        <a:bodyPr/>
        <a:lstStyle/>
        <a:p>
          <a:endParaRPr lang="en-US"/>
        </a:p>
      </dgm:t>
    </dgm:pt>
    <dgm:pt modelId="{0C0D5FBD-E52A-414C-AA38-6FFFDF0B697C}">
      <dgm:prSet/>
      <dgm:spPr/>
      <dgm:t>
        <a:bodyPr/>
        <a:lstStyle/>
        <a:p>
          <a:pPr>
            <a:buNone/>
          </a:pPr>
          <a:endParaRPr lang="en-US" sz="700" dirty="0"/>
        </a:p>
      </dgm:t>
    </dgm:pt>
    <dgm:pt modelId="{5587005F-F0A0-4F51-BF85-F8156CEA3A0A}" type="parTrans" cxnId="{A4808890-FC49-47F1-A385-1E4BC15F5A07}">
      <dgm:prSet/>
      <dgm:spPr/>
      <dgm:t>
        <a:bodyPr/>
        <a:lstStyle/>
        <a:p>
          <a:endParaRPr lang="en-US"/>
        </a:p>
      </dgm:t>
    </dgm:pt>
    <dgm:pt modelId="{34593F98-924A-40D2-A9C9-24F43CBB0C53}" type="sibTrans" cxnId="{A4808890-FC49-47F1-A385-1E4BC15F5A07}">
      <dgm:prSet/>
      <dgm:spPr/>
      <dgm:t>
        <a:bodyPr/>
        <a:lstStyle/>
        <a:p>
          <a:endParaRPr lang="en-US"/>
        </a:p>
      </dgm:t>
    </dgm:pt>
    <dgm:pt modelId="{E44B2A87-CFDE-4833-9BEB-909DC2CBF604}">
      <dgm:prSet/>
      <dgm:spPr/>
      <dgm:t>
        <a:bodyPr/>
        <a:lstStyle/>
        <a:p>
          <a:endParaRPr lang="en-US" sz="500" dirty="0"/>
        </a:p>
      </dgm:t>
    </dgm:pt>
    <dgm:pt modelId="{0642CFA6-8511-4576-806F-808FAF76F32C}" type="parTrans" cxnId="{005FE0C9-430D-44CC-99A6-209E989F5261}">
      <dgm:prSet/>
      <dgm:spPr/>
      <dgm:t>
        <a:bodyPr/>
        <a:lstStyle/>
        <a:p>
          <a:endParaRPr lang="en-US"/>
        </a:p>
      </dgm:t>
    </dgm:pt>
    <dgm:pt modelId="{4263F2B0-2DFD-439F-A7F4-0AF2F47FCEFA}" type="sibTrans" cxnId="{005FE0C9-430D-44CC-99A6-209E989F5261}">
      <dgm:prSet/>
      <dgm:spPr/>
      <dgm:t>
        <a:bodyPr/>
        <a:lstStyle/>
        <a:p>
          <a:endParaRPr lang="en-US"/>
        </a:p>
      </dgm:t>
    </dgm:pt>
    <dgm:pt modelId="{3C89DFEE-2944-404D-97CC-C53883C712D9}">
      <dgm:prSet/>
      <dgm:spPr/>
      <dgm:t>
        <a:bodyPr/>
        <a:lstStyle/>
        <a:p>
          <a:pPr>
            <a:buFontTx/>
            <a:buNone/>
          </a:pPr>
          <a:endParaRPr lang="en-US" sz="500" dirty="0"/>
        </a:p>
      </dgm:t>
    </dgm:pt>
    <dgm:pt modelId="{425FAE4B-9CC5-402B-B40C-0FA30AE48A79}" type="parTrans" cxnId="{512C7AB5-1FF3-429A-8334-ABBE66A0059F}">
      <dgm:prSet/>
      <dgm:spPr/>
      <dgm:t>
        <a:bodyPr/>
        <a:lstStyle/>
        <a:p>
          <a:endParaRPr lang="en-US"/>
        </a:p>
      </dgm:t>
    </dgm:pt>
    <dgm:pt modelId="{6B7D73EE-E0A1-4212-A6DC-118DF890A207}" type="sibTrans" cxnId="{512C7AB5-1FF3-429A-8334-ABBE66A0059F}">
      <dgm:prSet/>
      <dgm:spPr/>
      <dgm:t>
        <a:bodyPr/>
        <a:lstStyle/>
        <a:p>
          <a:endParaRPr lang="en-US"/>
        </a:p>
      </dgm:t>
    </dgm:pt>
    <dgm:pt modelId="{55E412BB-AAFB-46A2-B316-AE582EB530B7}" type="pres">
      <dgm:prSet presAssocID="{F3AC70C8-40C3-4923-A959-61A6174EE972}" presName="linear" presStyleCnt="0">
        <dgm:presLayoutVars>
          <dgm:dir/>
          <dgm:animLvl val="lvl"/>
          <dgm:resizeHandles val="exact"/>
        </dgm:presLayoutVars>
      </dgm:prSet>
      <dgm:spPr/>
    </dgm:pt>
    <dgm:pt modelId="{63D7DD06-FDF1-4A75-9CE9-5803BC776D42}" type="pres">
      <dgm:prSet presAssocID="{4705D9F7-0689-4E90-B892-D79AD3BFD746}" presName="parentLin" presStyleCnt="0"/>
      <dgm:spPr/>
    </dgm:pt>
    <dgm:pt modelId="{295513BA-0284-415A-BF63-190CA2554839}" type="pres">
      <dgm:prSet presAssocID="{4705D9F7-0689-4E90-B892-D79AD3BFD746}" presName="parentLeftMargin" presStyleLbl="node1" presStyleIdx="0" presStyleCnt="4"/>
      <dgm:spPr/>
    </dgm:pt>
    <dgm:pt modelId="{253D66C1-9F00-4B60-A3BF-6AA395A075E1}" type="pres">
      <dgm:prSet presAssocID="{4705D9F7-0689-4E90-B892-D79AD3BFD74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9D10CC5-BBE4-4E58-8492-14A8A110E36D}" type="pres">
      <dgm:prSet presAssocID="{4705D9F7-0689-4E90-B892-D79AD3BFD746}" presName="negativeSpace" presStyleCnt="0"/>
      <dgm:spPr/>
    </dgm:pt>
    <dgm:pt modelId="{EF74D1FB-0A9B-4230-8DF6-762B24077044}" type="pres">
      <dgm:prSet presAssocID="{4705D9F7-0689-4E90-B892-D79AD3BFD746}" presName="childText" presStyleLbl="conFgAcc1" presStyleIdx="0" presStyleCnt="4">
        <dgm:presLayoutVars>
          <dgm:bulletEnabled val="1"/>
        </dgm:presLayoutVars>
      </dgm:prSet>
      <dgm:spPr/>
    </dgm:pt>
    <dgm:pt modelId="{A7395D82-181F-41A0-81C4-F794D5D26B7B}" type="pres">
      <dgm:prSet presAssocID="{A2436B8C-AA11-42A1-BEF5-67C53FA35E35}" presName="spaceBetweenRectangles" presStyleCnt="0"/>
      <dgm:spPr/>
    </dgm:pt>
    <dgm:pt modelId="{50719AB0-3630-4CA8-A585-2AB2F42D1368}" type="pres">
      <dgm:prSet presAssocID="{A59343C7-2BAB-4CD4-9EC8-8D1E92779963}" presName="parentLin" presStyleCnt="0"/>
      <dgm:spPr/>
    </dgm:pt>
    <dgm:pt modelId="{CB3AE22E-5BDC-4612-8CE9-82ADED0169AE}" type="pres">
      <dgm:prSet presAssocID="{A59343C7-2BAB-4CD4-9EC8-8D1E92779963}" presName="parentLeftMargin" presStyleLbl="node1" presStyleIdx="0" presStyleCnt="4"/>
      <dgm:spPr/>
    </dgm:pt>
    <dgm:pt modelId="{E7FDBCDD-E331-4F37-A0F8-6215C96D096E}" type="pres">
      <dgm:prSet presAssocID="{A59343C7-2BAB-4CD4-9EC8-8D1E9277996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6EF2B87-3DDB-4D98-A677-0BDF7BB34274}" type="pres">
      <dgm:prSet presAssocID="{A59343C7-2BAB-4CD4-9EC8-8D1E92779963}" presName="negativeSpace" presStyleCnt="0"/>
      <dgm:spPr/>
    </dgm:pt>
    <dgm:pt modelId="{7C33A3BD-38D1-4B04-882A-81FCA14E81D5}" type="pres">
      <dgm:prSet presAssocID="{A59343C7-2BAB-4CD4-9EC8-8D1E92779963}" presName="childText" presStyleLbl="conFgAcc1" presStyleIdx="1" presStyleCnt="4">
        <dgm:presLayoutVars>
          <dgm:bulletEnabled val="1"/>
        </dgm:presLayoutVars>
      </dgm:prSet>
      <dgm:spPr/>
    </dgm:pt>
    <dgm:pt modelId="{9C048465-B028-4C20-8B47-7A71EC5558D1}" type="pres">
      <dgm:prSet presAssocID="{65A983FD-3309-460D-B34D-6AB6E7D1A3E3}" presName="spaceBetweenRectangles" presStyleCnt="0"/>
      <dgm:spPr/>
    </dgm:pt>
    <dgm:pt modelId="{550D6783-DB95-474A-B6BF-5575C7116BF2}" type="pres">
      <dgm:prSet presAssocID="{10476264-3E95-4814-8966-4F7EEB056FEC}" presName="parentLin" presStyleCnt="0"/>
      <dgm:spPr/>
    </dgm:pt>
    <dgm:pt modelId="{50E7B56E-A669-4CEC-91F4-78F208C74DED}" type="pres">
      <dgm:prSet presAssocID="{10476264-3E95-4814-8966-4F7EEB056FEC}" presName="parentLeftMargin" presStyleLbl="node1" presStyleIdx="1" presStyleCnt="4"/>
      <dgm:spPr/>
    </dgm:pt>
    <dgm:pt modelId="{4453FAA7-C65C-4588-A4C8-99AD99CEC93F}" type="pres">
      <dgm:prSet presAssocID="{10476264-3E95-4814-8966-4F7EEB056FE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E7266E9-2E45-4F00-9FD8-6FC035DCC16D}" type="pres">
      <dgm:prSet presAssocID="{10476264-3E95-4814-8966-4F7EEB056FEC}" presName="negativeSpace" presStyleCnt="0"/>
      <dgm:spPr/>
    </dgm:pt>
    <dgm:pt modelId="{F6536377-2A75-4C42-8A2F-81EFC605C91B}" type="pres">
      <dgm:prSet presAssocID="{10476264-3E95-4814-8966-4F7EEB056FEC}" presName="childText" presStyleLbl="conFgAcc1" presStyleIdx="2" presStyleCnt="4">
        <dgm:presLayoutVars>
          <dgm:bulletEnabled val="1"/>
        </dgm:presLayoutVars>
      </dgm:prSet>
      <dgm:spPr/>
    </dgm:pt>
    <dgm:pt modelId="{3894674B-4B80-4D04-A577-8EEF4E7FAA0D}" type="pres">
      <dgm:prSet presAssocID="{29458FE2-99DA-4069-A43D-8FD335C42E26}" presName="spaceBetweenRectangles" presStyleCnt="0"/>
      <dgm:spPr/>
    </dgm:pt>
    <dgm:pt modelId="{A0C9A68E-7063-49AF-BD39-C74BF05FF667}" type="pres">
      <dgm:prSet presAssocID="{5E2DCB1D-7561-4C71-9FDB-A98E58A1E0EF}" presName="parentLin" presStyleCnt="0"/>
      <dgm:spPr/>
    </dgm:pt>
    <dgm:pt modelId="{DAC2C3AD-D393-4140-8CB1-F371DCE29B0A}" type="pres">
      <dgm:prSet presAssocID="{5E2DCB1D-7561-4C71-9FDB-A98E58A1E0EF}" presName="parentLeftMargin" presStyleLbl="node1" presStyleIdx="2" presStyleCnt="4"/>
      <dgm:spPr/>
    </dgm:pt>
    <dgm:pt modelId="{CA9B8DBC-B570-4806-8EBB-86C02FC2EBCF}" type="pres">
      <dgm:prSet presAssocID="{5E2DCB1D-7561-4C71-9FDB-A98E58A1E0E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F58462A-D1E8-4B9B-BCE2-7F2A7BB6686B}" type="pres">
      <dgm:prSet presAssocID="{5E2DCB1D-7561-4C71-9FDB-A98E58A1E0EF}" presName="negativeSpace" presStyleCnt="0"/>
      <dgm:spPr/>
    </dgm:pt>
    <dgm:pt modelId="{EB7498A1-9472-43D3-8D49-CD2DB8217DD1}" type="pres">
      <dgm:prSet presAssocID="{5E2DCB1D-7561-4C71-9FDB-A98E58A1E0E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2BD8906-746E-41F3-A17E-56E64F961EEE}" srcId="{999BEFD4-95FC-4758-BF28-67CD1C0F19A3}" destId="{57B5F559-EC9A-4BDB-A091-051B4A23B13B}" srcOrd="0" destOrd="0" parTransId="{F4080CE8-B7D8-4697-8926-D2037C6314B6}" sibTransId="{25CE9C27-EF39-4A80-A52B-21F054E82A7F}"/>
    <dgm:cxn modelId="{DA9AD407-F2C6-4BDA-AF9B-59653C2E8897}" srcId="{F3AC70C8-40C3-4923-A959-61A6174EE972}" destId="{4705D9F7-0689-4E90-B892-D79AD3BFD746}" srcOrd="0" destOrd="0" parTransId="{AEA9DAE4-268C-4F42-A04C-9BFBE7CB6770}" sibTransId="{A2436B8C-AA11-42A1-BEF5-67C53FA35E35}"/>
    <dgm:cxn modelId="{C2F13C0B-27BC-4C0D-AC74-9BDFFFF18F48}" type="presOf" srcId="{4705D9F7-0689-4E90-B892-D79AD3BFD746}" destId="{295513BA-0284-415A-BF63-190CA2554839}" srcOrd="0" destOrd="0" presId="urn:microsoft.com/office/officeart/2005/8/layout/list1"/>
    <dgm:cxn modelId="{E7178710-A48A-4F7A-B175-E04A868BCF25}" srcId="{A59343C7-2BAB-4CD4-9EC8-8D1E92779963}" destId="{A9936019-AC74-4B5E-9AFD-2472CC51881C}" srcOrd="0" destOrd="0" parTransId="{70E77FEA-1EF2-450A-BBB7-7DFC731B3191}" sibTransId="{60AB92FE-635D-4997-B072-74A9D81296C9}"/>
    <dgm:cxn modelId="{552BC014-AF32-49A1-A386-BAB16BD4D4D0}" srcId="{10476264-3E95-4814-8966-4F7EEB056FEC}" destId="{8E104755-D192-4E70-B2EA-B9422EF9FEB5}" srcOrd="2" destOrd="0" parTransId="{491000F8-F6F3-481E-8907-3E1C12058750}" sibTransId="{06968CF3-9007-4B1A-8D55-CF657A3A4439}"/>
    <dgm:cxn modelId="{9A120F1E-1CF8-45BE-AE39-B043010675A0}" srcId="{4705D9F7-0689-4E90-B892-D79AD3BFD746}" destId="{B72AB250-796C-47A6-BC9B-56A285780CEC}" srcOrd="2" destOrd="0" parTransId="{E79CDAC3-87C7-4054-BB1A-7E53F17B3087}" sibTransId="{031A7341-DA7A-441A-AF0A-F70FDD9F9E82}"/>
    <dgm:cxn modelId="{3239E61E-4984-4C78-AF29-963514B3FE9D}" type="presOf" srcId="{F3AC70C8-40C3-4923-A959-61A6174EE972}" destId="{55E412BB-AAFB-46A2-B316-AE582EB530B7}" srcOrd="0" destOrd="0" presId="urn:microsoft.com/office/officeart/2005/8/layout/list1"/>
    <dgm:cxn modelId="{11DBCE20-AA73-4622-B7B1-2A2A87072B01}" srcId="{F3AC70C8-40C3-4923-A959-61A6174EE972}" destId="{10476264-3E95-4814-8966-4F7EEB056FEC}" srcOrd="2" destOrd="0" parTransId="{9AA64AD8-7420-4C32-957C-58ACF35BAEAE}" sibTransId="{29458FE2-99DA-4069-A43D-8FD335C42E26}"/>
    <dgm:cxn modelId="{3E049F2D-5AE4-4C28-BD39-2126D14E84FB}" srcId="{8E104755-D192-4E70-B2EA-B9422EF9FEB5}" destId="{E82EFC20-DDD7-4ACF-AC5F-5554B7883D16}" srcOrd="0" destOrd="0" parTransId="{03C61970-03C6-4403-9F0F-D116C1A39BE1}" sibTransId="{EA752BDB-E750-4618-B9A9-3D6CFC133D11}"/>
    <dgm:cxn modelId="{E79A7336-FF94-4799-A9CA-E628978DE8B6}" type="presOf" srcId="{011754AF-5289-4ECC-ACE3-BBB0278C5962}" destId="{EB7498A1-9472-43D3-8D49-CD2DB8217DD1}" srcOrd="0" destOrd="3" presId="urn:microsoft.com/office/officeart/2005/8/layout/list1"/>
    <dgm:cxn modelId="{6F5A6937-3EAA-4E6E-A634-00DF3D72605A}" srcId="{A14EEDFD-EF38-466C-BA37-9D25F1638022}" destId="{5D24E717-7F96-4AE8-B525-90810383D2D5}" srcOrd="0" destOrd="0" parTransId="{5CC850AA-FF4D-4681-A6CB-5FF395301023}" sibTransId="{DD4C51C1-89B1-4458-99C2-40973F0A5C58}"/>
    <dgm:cxn modelId="{B8E91C3B-D3F1-47C2-868A-48561DBE7278}" srcId="{4705D9F7-0689-4E90-B892-D79AD3BFD746}" destId="{F7F6DCC8-F384-470A-84C4-649E060C7D3D}" srcOrd="1" destOrd="0" parTransId="{9EB2DA25-BEAC-43E7-A0E1-4B1A449D0008}" sibTransId="{7172D9A1-E750-4F52-B841-BA3CA7E4A094}"/>
    <dgm:cxn modelId="{3412C43E-6E6F-4E56-A2D2-905C0B1FE570}" srcId="{10476264-3E95-4814-8966-4F7EEB056FEC}" destId="{A14EEDFD-EF38-466C-BA37-9D25F1638022}" srcOrd="0" destOrd="0" parTransId="{B2981B53-D485-4C4A-A7DA-38E55D37DD12}" sibTransId="{05282A5F-19F1-4D8D-B42A-8D54CB7F5B72}"/>
    <dgm:cxn modelId="{EF9FE663-8499-42E7-8317-0978183C9DF7}" type="presOf" srcId="{E1386E80-9DB2-45FD-ADF1-6FC0352F71A0}" destId="{F6536377-2A75-4C42-8A2F-81EFC605C91B}" srcOrd="0" destOrd="6" presId="urn:microsoft.com/office/officeart/2005/8/layout/list1"/>
    <dgm:cxn modelId="{299F7D47-A86A-42C6-B1E5-1A51DBDFBF82}" srcId="{5E2DCB1D-7561-4C71-9FDB-A98E58A1E0EF}" destId="{B0DD622D-F388-4BEA-BBB9-4A2F462BDEF7}" srcOrd="1" destOrd="0" parTransId="{DD5B80AC-6544-42A4-A317-D8109BA3C06E}" sibTransId="{BDF2C0DA-4C5D-409A-B80D-2C18E14A83F5}"/>
    <dgm:cxn modelId="{802C486B-FB30-468A-A9F8-19DE9D823284}" type="presOf" srcId="{24FA6B72-25DB-4B94-AE98-24A493D7F1D5}" destId="{EB7498A1-9472-43D3-8D49-CD2DB8217DD1}" srcOrd="0" destOrd="2" presId="urn:microsoft.com/office/officeart/2005/8/layout/list1"/>
    <dgm:cxn modelId="{56B56250-7B81-4801-A088-BD23993DF4CD}" type="presOf" srcId="{57B5F559-EC9A-4BDB-A091-051B4A23B13B}" destId="{F6536377-2A75-4C42-8A2F-81EFC605C91B}" srcOrd="0" destOrd="3" presId="urn:microsoft.com/office/officeart/2005/8/layout/list1"/>
    <dgm:cxn modelId="{A2F0E470-92C6-4598-A2C2-43E8087D809F}" srcId="{A59343C7-2BAB-4CD4-9EC8-8D1E92779963}" destId="{CB053D11-EFBD-4CA1-87DC-5737B6A70008}" srcOrd="1" destOrd="0" parTransId="{69FD0FCD-7CF2-44EB-A524-918454B1661D}" sibTransId="{C7CA95A4-016A-495D-ABFF-E1EE5CBD3EA0}"/>
    <dgm:cxn modelId="{69A13551-BEC1-4E2D-B382-F9D497258FF5}" type="presOf" srcId="{A9936019-AC74-4B5E-9AFD-2472CC51881C}" destId="{7C33A3BD-38D1-4B04-882A-81FCA14E81D5}" srcOrd="0" destOrd="0" presId="urn:microsoft.com/office/officeart/2005/8/layout/list1"/>
    <dgm:cxn modelId="{3F713A74-841C-4009-9ACB-C5ACDAD06D06}" type="presOf" srcId="{F7F6DCC8-F384-470A-84C4-649E060C7D3D}" destId="{EF74D1FB-0A9B-4230-8DF6-762B24077044}" srcOrd="0" destOrd="1" presId="urn:microsoft.com/office/officeart/2005/8/layout/list1"/>
    <dgm:cxn modelId="{D7045255-CF26-45DF-82A4-AE30304C729B}" type="presOf" srcId="{A59343C7-2BAB-4CD4-9EC8-8D1E92779963}" destId="{CB3AE22E-5BDC-4612-8CE9-82ADED0169AE}" srcOrd="0" destOrd="0" presId="urn:microsoft.com/office/officeart/2005/8/layout/list1"/>
    <dgm:cxn modelId="{DD09A255-0753-4671-A24C-029432F6316A}" srcId="{5E2DCB1D-7561-4C71-9FDB-A98E58A1E0EF}" destId="{24FA6B72-25DB-4B94-AE98-24A493D7F1D5}" srcOrd="2" destOrd="0" parTransId="{7F91DA99-4E50-46EF-996B-5DAED7BAECB6}" sibTransId="{E2BF9087-7126-4B92-9AFD-063BE48CADA2}"/>
    <dgm:cxn modelId="{2642AF56-4E68-4E51-A455-43683A1772B4}" type="presOf" srcId="{A59343C7-2BAB-4CD4-9EC8-8D1E92779963}" destId="{E7FDBCDD-E331-4F37-A0F8-6215C96D096E}" srcOrd="1" destOrd="0" presId="urn:microsoft.com/office/officeart/2005/8/layout/list1"/>
    <dgm:cxn modelId="{1F5C5482-2C0F-4901-A2F8-5AACEE866CE9}" type="presOf" srcId="{B0DD622D-F388-4BEA-BBB9-4A2F462BDEF7}" destId="{EB7498A1-9472-43D3-8D49-CD2DB8217DD1}" srcOrd="0" destOrd="1" presId="urn:microsoft.com/office/officeart/2005/8/layout/list1"/>
    <dgm:cxn modelId="{F7079382-FAD4-47BC-84CA-8D639DDA7B15}" srcId="{10476264-3E95-4814-8966-4F7EEB056FEC}" destId="{999BEFD4-95FC-4758-BF28-67CD1C0F19A3}" srcOrd="1" destOrd="0" parTransId="{6F50FBF4-5F8B-4C77-801C-AB55FA213CF1}" sibTransId="{97B8C347-45D6-4954-A22E-367E5C51706D}"/>
    <dgm:cxn modelId="{A4808890-FC49-47F1-A385-1E4BC15F5A07}" srcId="{E1386E80-9DB2-45FD-ADF1-6FC0352F71A0}" destId="{0C0D5FBD-E52A-414C-AA38-6FFFDF0B697C}" srcOrd="1" destOrd="0" parTransId="{5587005F-F0A0-4F51-BF85-F8156CEA3A0A}" sibTransId="{34593F98-924A-40D2-A9C9-24F43CBB0C53}"/>
    <dgm:cxn modelId="{57B4AE90-FB2A-4EA0-A006-8CD2777E699B}" srcId="{4705D9F7-0689-4E90-B892-D79AD3BFD746}" destId="{40A09021-101C-4536-BAA7-450DF64F0501}" srcOrd="0" destOrd="0" parTransId="{B88CE254-A98C-4689-9348-1422FA48F919}" sibTransId="{4DA0FD25-5B57-408A-832E-FF20D9AC09CB}"/>
    <dgm:cxn modelId="{DB5FC790-1ADF-4C09-9A25-31C252D000F9}" srcId="{10476264-3E95-4814-8966-4F7EEB056FEC}" destId="{E1386E80-9DB2-45FD-ADF1-6FC0352F71A0}" srcOrd="3" destOrd="0" parTransId="{2DA6C4D4-7C62-4342-BD21-96C905078613}" sibTransId="{E9B4FFA6-2932-41EA-A5F4-D6359851C9A5}"/>
    <dgm:cxn modelId="{5C320291-6B2E-4CBC-B63C-FF88C95D144A}" type="presOf" srcId="{CB053D11-EFBD-4CA1-87DC-5737B6A70008}" destId="{7C33A3BD-38D1-4B04-882A-81FCA14E81D5}" srcOrd="0" destOrd="1" presId="urn:microsoft.com/office/officeart/2005/8/layout/list1"/>
    <dgm:cxn modelId="{20966496-70C3-4CC2-BCED-B0C7A8CD4C26}" type="presOf" srcId="{8E104755-D192-4E70-B2EA-B9422EF9FEB5}" destId="{F6536377-2A75-4C42-8A2F-81EFC605C91B}" srcOrd="0" destOrd="4" presId="urn:microsoft.com/office/officeart/2005/8/layout/list1"/>
    <dgm:cxn modelId="{37F71797-764E-4E52-8EAA-D9EADE9C43F6}" srcId="{F3AC70C8-40C3-4923-A959-61A6174EE972}" destId="{5E2DCB1D-7561-4C71-9FDB-A98E58A1E0EF}" srcOrd="3" destOrd="0" parTransId="{4CC30211-369F-4D28-B039-5A73504AF033}" sibTransId="{BC57852C-D5B0-482D-AD90-06921D06F14D}"/>
    <dgm:cxn modelId="{9F545A97-08E7-4B63-BC96-D21504AD1737}" type="presOf" srcId="{0C0D5FBD-E52A-414C-AA38-6FFFDF0B697C}" destId="{F6536377-2A75-4C42-8A2F-81EFC605C91B}" srcOrd="0" destOrd="8" presId="urn:microsoft.com/office/officeart/2005/8/layout/list1"/>
    <dgm:cxn modelId="{FAF92F98-71BC-4BFB-A3FF-182C275AA411}" type="presOf" srcId="{EF84B5B8-4D21-496A-806E-07DAC98F042D}" destId="{7C33A3BD-38D1-4B04-882A-81FCA14E81D5}" srcOrd="0" destOrd="2" presId="urn:microsoft.com/office/officeart/2005/8/layout/list1"/>
    <dgm:cxn modelId="{FC3CBB98-038F-4AAB-8CF8-1441E86B2217}" type="presOf" srcId="{5D24E717-7F96-4AE8-B525-90810383D2D5}" destId="{F6536377-2A75-4C42-8A2F-81EFC605C91B}" srcOrd="0" destOrd="1" presId="urn:microsoft.com/office/officeart/2005/8/layout/list1"/>
    <dgm:cxn modelId="{F06510A1-320E-4DB2-8361-3060DEDF2C92}" srcId="{E1386E80-9DB2-45FD-ADF1-6FC0352F71A0}" destId="{B5C77217-7DBF-4B1F-B944-B5A9606DFEAE}" srcOrd="0" destOrd="0" parTransId="{B456CA4F-C8B9-4DDD-A764-2FF1D81A9A76}" sibTransId="{FB7E77BC-EB20-4F0D-A062-1DA4FB361631}"/>
    <dgm:cxn modelId="{A96CADAA-047E-4EEA-B75C-F884C4142573}" type="presOf" srcId="{10476264-3E95-4814-8966-4F7EEB056FEC}" destId="{4453FAA7-C65C-4588-A4C8-99AD99CEC93F}" srcOrd="1" destOrd="0" presId="urn:microsoft.com/office/officeart/2005/8/layout/list1"/>
    <dgm:cxn modelId="{603277B5-2BCD-41D4-99B5-5191AB0DE385}" type="presOf" srcId="{5E2DCB1D-7561-4C71-9FDB-A98E58A1E0EF}" destId="{DAC2C3AD-D393-4140-8CB1-F371DCE29B0A}" srcOrd="0" destOrd="0" presId="urn:microsoft.com/office/officeart/2005/8/layout/list1"/>
    <dgm:cxn modelId="{512C7AB5-1FF3-429A-8334-ABBE66A0059F}" srcId="{5E2DCB1D-7561-4C71-9FDB-A98E58A1E0EF}" destId="{3C89DFEE-2944-404D-97CC-C53883C712D9}" srcOrd="4" destOrd="0" parTransId="{425FAE4B-9CC5-402B-B40C-0FA30AE48A79}" sibTransId="{6B7D73EE-E0A1-4212-A6DC-118DF890A207}"/>
    <dgm:cxn modelId="{BCEC32B7-55DA-4BB5-926F-6E873F67448D}" type="presOf" srcId="{999BEFD4-95FC-4758-BF28-67CD1C0F19A3}" destId="{F6536377-2A75-4C42-8A2F-81EFC605C91B}" srcOrd="0" destOrd="2" presId="urn:microsoft.com/office/officeart/2005/8/layout/list1"/>
    <dgm:cxn modelId="{0E4391B7-B0F7-44D3-B65F-2DDB27FAA5CF}" type="presOf" srcId="{B72AB250-796C-47A6-BC9B-56A285780CEC}" destId="{EF74D1FB-0A9B-4230-8DF6-762B24077044}" srcOrd="0" destOrd="2" presId="urn:microsoft.com/office/officeart/2005/8/layout/list1"/>
    <dgm:cxn modelId="{462B7ABC-228F-4AD6-9A3B-8338CF787573}" type="presOf" srcId="{B5C77217-7DBF-4B1F-B944-B5A9606DFEAE}" destId="{F6536377-2A75-4C42-8A2F-81EFC605C91B}" srcOrd="0" destOrd="7" presId="urn:microsoft.com/office/officeart/2005/8/layout/list1"/>
    <dgm:cxn modelId="{E61535BD-C097-44DA-B8F4-D34D9E2512A7}" type="presOf" srcId="{A14EEDFD-EF38-466C-BA37-9D25F1638022}" destId="{F6536377-2A75-4C42-8A2F-81EFC605C91B}" srcOrd="0" destOrd="0" presId="urn:microsoft.com/office/officeart/2005/8/layout/list1"/>
    <dgm:cxn modelId="{06931DC5-E63C-4ACA-8214-267B12A62D57}" srcId="{A59343C7-2BAB-4CD4-9EC8-8D1E92779963}" destId="{EF84B5B8-4D21-496A-806E-07DAC98F042D}" srcOrd="2" destOrd="0" parTransId="{74795948-FCE0-4E4F-A17E-5601D84304B9}" sibTransId="{75ECD60E-8530-4F41-8EFB-C524CDADD0F7}"/>
    <dgm:cxn modelId="{F947D6C7-4C15-4AE8-97D1-4E0AB3730C06}" srcId="{5E2DCB1D-7561-4C71-9FDB-A98E58A1E0EF}" destId="{011754AF-5289-4ECC-ACE3-BBB0278C5962}" srcOrd="3" destOrd="0" parTransId="{6F9D566B-0BFA-4C0A-A673-AD48639260B9}" sibTransId="{5E051B47-F9F1-423B-801A-B5A931C2DAC1}"/>
    <dgm:cxn modelId="{02E797C8-1A5C-4377-8866-8B5C9C7F0AB4}" type="presOf" srcId="{10476264-3E95-4814-8966-4F7EEB056FEC}" destId="{50E7B56E-A669-4CEC-91F4-78F208C74DED}" srcOrd="0" destOrd="0" presId="urn:microsoft.com/office/officeart/2005/8/layout/list1"/>
    <dgm:cxn modelId="{005FE0C9-430D-44CC-99A6-209E989F5261}" srcId="{5E2DCB1D-7561-4C71-9FDB-A98E58A1E0EF}" destId="{E44B2A87-CFDE-4833-9BEB-909DC2CBF604}" srcOrd="0" destOrd="0" parTransId="{0642CFA6-8511-4576-806F-808FAF76F32C}" sibTransId="{4263F2B0-2DFD-439F-A7F4-0AF2F47FCEFA}"/>
    <dgm:cxn modelId="{4C8F79CA-1938-46AE-A678-11951709CB26}" type="presOf" srcId="{4705D9F7-0689-4E90-B892-D79AD3BFD746}" destId="{253D66C1-9F00-4B60-A3BF-6AA395A075E1}" srcOrd="1" destOrd="0" presId="urn:microsoft.com/office/officeart/2005/8/layout/list1"/>
    <dgm:cxn modelId="{2267ECD4-CC9F-475D-9557-9D9B711393DE}" type="presOf" srcId="{E44B2A87-CFDE-4833-9BEB-909DC2CBF604}" destId="{EB7498A1-9472-43D3-8D49-CD2DB8217DD1}" srcOrd="0" destOrd="0" presId="urn:microsoft.com/office/officeart/2005/8/layout/list1"/>
    <dgm:cxn modelId="{B6ED95DA-1BC0-4018-8273-8BED02932C4A}" srcId="{F3AC70C8-40C3-4923-A959-61A6174EE972}" destId="{A59343C7-2BAB-4CD4-9EC8-8D1E92779963}" srcOrd="1" destOrd="0" parTransId="{88368D6C-BEC6-4B69-8D08-7D889FBF888C}" sibTransId="{65A983FD-3309-460D-B34D-6AB6E7D1A3E3}"/>
    <dgm:cxn modelId="{AECE05E1-8FF0-408F-9BB9-F5E1772CF637}" type="presOf" srcId="{40A09021-101C-4536-BAA7-450DF64F0501}" destId="{EF74D1FB-0A9B-4230-8DF6-762B24077044}" srcOrd="0" destOrd="0" presId="urn:microsoft.com/office/officeart/2005/8/layout/list1"/>
    <dgm:cxn modelId="{CEBB73E7-D55B-4F6D-945F-05B22954073F}" type="presOf" srcId="{5E2DCB1D-7561-4C71-9FDB-A98E58A1E0EF}" destId="{CA9B8DBC-B570-4806-8EBB-86C02FC2EBCF}" srcOrd="1" destOrd="0" presId="urn:microsoft.com/office/officeart/2005/8/layout/list1"/>
    <dgm:cxn modelId="{CBCBCAF6-4AB9-4866-B967-25FAB26B7F09}" type="presOf" srcId="{3C89DFEE-2944-404D-97CC-C53883C712D9}" destId="{EB7498A1-9472-43D3-8D49-CD2DB8217DD1}" srcOrd="0" destOrd="4" presId="urn:microsoft.com/office/officeart/2005/8/layout/list1"/>
    <dgm:cxn modelId="{5412A2FC-FD90-49B9-9376-EEAD7D491F27}" type="presOf" srcId="{E82EFC20-DDD7-4ACF-AC5F-5554B7883D16}" destId="{F6536377-2A75-4C42-8A2F-81EFC605C91B}" srcOrd="0" destOrd="5" presId="urn:microsoft.com/office/officeart/2005/8/layout/list1"/>
    <dgm:cxn modelId="{F3AB615B-DB02-46FF-A04E-52B3D0949C87}" type="presParOf" srcId="{55E412BB-AAFB-46A2-B316-AE582EB530B7}" destId="{63D7DD06-FDF1-4A75-9CE9-5803BC776D42}" srcOrd="0" destOrd="0" presId="urn:microsoft.com/office/officeart/2005/8/layout/list1"/>
    <dgm:cxn modelId="{FF1C9612-52A0-4127-8043-C287F4908D9C}" type="presParOf" srcId="{63D7DD06-FDF1-4A75-9CE9-5803BC776D42}" destId="{295513BA-0284-415A-BF63-190CA2554839}" srcOrd="0" destOrd="0" presId="urn:microsoft.com/office/officeart/2005/8/layout/list1"/>
    <dgm:cxn modelId="{3D555649-96A6-4A2E-8E73-7453E9775539}" type="presParOf" srcId="{63D7DD06-FDF1-4A75-9CE9-5803BC776D42}" destId="{253D66C1-9F00-4B60-A3BF-6AA395A075E1}" srcOrd="1" destOrd="0" presId="urn:microsoft.com/office/officeart/2005/8/layout/list1"/>
    <dgm:cxn modelId="{A3EBCCBC-D74B-499C-BB85-C5EF196C70CB}" type="presParOf" srcId="{55E412BB-AAFB-46A2-B316-AE582EB530B7}" destId="{19D10CC5-BBE4-4E58-8492-14A8A110E36D}" srcOrd="1" destOrd="0" presId="urn:microsoft.com/office/officeart/2005/8/layout/list1"/>
    <dgm:cxn modelId="{9EF8E6D3-C9B3-4634-8737-293096168674}" type="presParOf" srcId="{55E412BB-AAFB-46A2-B316-AE582EB530B7}" destId="{EF74D1FB-0A9B-4230-8DF6-762B24077044}" srcOrd="2" destOrd="0" presId="urn:microsoft.com/office/officeart/2005/8/layout/list1"/>
    <dgm:cxn modelId="{9F8B90E4-73BF-42D8-8B10-624537229499}" type="presParOf" srcId="{55E412BB-AAFB-46A2-B316-AE582EB530B7}" destId="{A7395D82-181F-41A0-81C4-F794D5D26B7B}" srcOrd="3" destOrd="0" presId="urn:microsoft.com/office/officeart/2005/8/layout/list1"/>
    <dgm:cxn modelId="{EF4556A7-5811-47B7-ACE7-061AC5E47755}" type="presParOf" srcId="{55E412BB-AAFB-46A2-B316-AE582EB530B7}" destId="{50719AB0-3630-4CA8-A585-2AB2F42D1368}" srcOrd="4" destOrd="0" presId="urn:microsoft.com/office/officeart/2005/8/layout/list1"/>
    <dgm:cxn modelId="{D3901BEA-2C58-4F7D-9B35-3F4D950509A2}" type="presParOf" srcId="{50719AB0-3630-4CA8-A585-2AB2F42D1368}" destId="{CB3AE22E-5BDC-4612-8CE9-82ADED0169AE}" srcOrd="0" destOrd="0" presId="urn:microsoft.com/office/officeart/2005/8/layout/list1"/>
    <dgm:cxn modelId="{B00B2119-1102-4AE8-B6AF-3BAFD0324847}" type="presParOf" srcId="{50719AB0-3630-4CA8-A585-2AB2F42D1368}" destId="{E7FDBCDD-E331-4F37-A0F8-6215C96D096E}" srcOrd="1" destOrd="0" presId="urn:microsoft.com/office/officeart/2005/8/layout/list1"/>
    <dgm:cxn modelId="{7FD4CE72-9309-4731-BDF3-28B1E4390252}" type="presParOf" srcId="{55E412BB-AAFB-46A2-B316-AE582EB530B7}" destId="{16EF2B87-3DDB-4D98-A677-0BDF7BB34274}" srcOrd="5" destOrd="0" presId="urn:microsoft.com/office/officeart/2005/8/layout/list1"/>
    <dgm:cxn modelId="{41956F8D-765D-485C-8221-F6D2C2A76CA5}" type="presParOf" srcId="{55E412BB-AAFB-46A2-B316-AE582EB530B7}" destId="{7C33A3BD-38D1-4B04-882A-81FCA14E81D5}" srcOrd="6" destOrd="0" presId="urn:microsoft.com/office/officeart/2005/8/layout/list1"/>
    <dgm:cxn modelId="{2882197B-73F5-4506-A4D3-C60A4AF09467}" type="presParOf" srcId="{55E412BB-AAFB-46A2-B316-AE582EB530B7}" destId="{9C048465-B028-4C20-8B47-7A71EC5558D1}" srcOrd="7" destOrd="0" presId="urn:microsoft.com/office/officeart/2005/8/layout/list1"/>
    <dgm:cxn modelId="{6A45DD98-9DC1-49D8-91FA-4A92F5855A73}" type="presParOf" srcId="{55E412BB-AAFB-46A2-B316-AE582EB530B7}" destId="{550D6783-DB95-474A-B6BF-5575C7116BF2}" srcOrd="8" destOrd="0" presId="urn:microsoft.com/office/officeart/2005/8/layout/list1"/>
    <dgm:cxn modelId="{FA459A6D-519D-4FD2-93D3-D2FCB4DD4CDD}" type="presParOf" srcId="{550D6783-DB95-474A-B6BF-5575C7116BF2}" destId="{50E7B56E-A669-4CEC-91F4-78F208C74DED}" srcOrd="0" destOrd="0" presId="urn:microsoft.com/office/officeart/2005/8/layout/list1"/>
    <dgm:cxn modelId="{79FF8D54-6277-44EB-9663-A5A7CF8F3C5B}" type="presParOf" srcId="{550D6783-DB95-474A-B6BF-5575C7116BF2}" destId="{4453FAA7-C65C-4588-A4C8-99AD99CEC93F}" srcOrd="1" destOrd="0" presId="urn:microsoft.com/office/officeart/2005/8/layout/list1"/>
    <dgm:cxn modelId="{69D0AAF2-D1EB-4F3D-9B77-120D30465263}" type="presParOf" srcId="{55E412BB-AAFB-46A2-B316-AE582EB530B7}" destId="{2E7266E9-2E45-4F00-9FD8-6FC035DCC16D}" srcOrd="9" destOrd="0" presId="urn:microsoft.com/office/officeart/2005/8/layout/list1"/>
    <dgm:cxn modelId="{72E4188F-DCCA-4B8D-919A-11E610A793A6}" type="presParOf" srcId="{55E412BB-AAFB-46A2-B316-AE582EB530B7}" destId="{F6536377-2A75-4C42-8A2F-81EFC605C91B}" srcOrd="10" destOrd="0" presId="urn:microsoft.com/office/officeart/2005/8/layout/list1"/>
    <dgm:cxn modelId="{F61EA80B-EC5F-4E63-9EA6-FB64E30ECCBA}" type="presParOf" srcId="{55E412BB-AAFB-46A2-B316-AE582EB530B7}" destId="{3894674B-4B80-4D04-A577-8EEF4E7FAA0D}" srcOrd="11" destOrd="0" presId="urn:microsoft.com/office/officeart/2005/8/layout/list1"/>
    <dgm:cxn modelId="{52CE03BC-3816-45C3-B2CF-06A66FDACF37}" type="presParOf" srcId="{55E412BB-AAFB-46A2-B316-AE582EB530B7}" destId="{A0C9A68E-7063-49AF-BD39-C74BF05FF667}" srcOrd="12" destOrd="0" presId="urn:microsoft.com/office/officeart/2005/8/layout/list1"/>
    <dgm:cxn modelId="{7C5E9CDA-466D-49FA-BA08-B13AAA651EAF}" type="presParOf" srcId="{A0C9A68E-7063-49AF-BD39-C74BF05FF667}" destId="{DAC2C3AD-D393-4140-8CB1-F371DCE29B0A}" srcOrd="0" destOrd="0" presId="urn:microsoft.com/office/officeart/2005/8/layout/list1"/>
    <dgm:cxn modelId="{DB5D531B-1F2F-4084-AC4F-B8790E09679C}" type="presParOf" srcId="{A0C9A68E-7063-49AF-BD39-C74BF05FF667}" destId="{CA9B8DBC-B570-4806-8EBB-86C02FC2EBCF}" srcOrd="1" destOrd="0" presId="urn:microsoft.com/office/officeart/2005/8/layout/list1"/>
    <dgm:cxn modelId="{37C80266-189A-4677-93E7-12BA8B5186CC}" type="presParOf" srcId="{55E412BB-AAFB-46A2-B316-AE582EB530B7}" destId="{FF58462A-D1E8-4B9B-BCE2-7F2A7BB6686B}" srcOrd="13" destOrd="0" presId="urn:microsoft.com/office/officeart/2005/8/layout/list1"/>
    <dgm:cxn modelId="{B59A6449-79F8-48CE-9683-FF1F58A0D374}" type="presParOf" srcId="{55E412BB-AAFB-46A2-B316-AE582EB530B7}" destId="{EB7498A1-9472-43D3-8D49-CD2DB8217DD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64CB9E-F19F-44BD-8141-31DCB648B85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96E3EA-38FE-444E-B659-1A1A4DD32A65}">
      <dgm:prSet/>
      <dgm:spPr/>
      <dgm:t>
        <a:bodyPr/>
        <a:lstStyle/>
        <a:p>
          <a:r>
            <a:rPr lang="en-US" b="1" dirty="0" err="1"/>
            <a:t>Kjarnaáhætta</a:t>
          </a:r>
          <a:endParaRPr lang="en-US" b="1" dirty="0"/>
        </a:p>
      </dgm:t>
    </dgm:pt>
    <dgm:pt modelId="{3E7214B3-EDA6-4A8F-9C7A-58F2D9648FDE}" type="parTrans" cxnId="{1AA09F41-7FD3-4D33-85F8-E79028239CED}">
      <dgm:prSet/>
      <dgm:spPr/>
      <dgm:t>
        <a:bodyPr/>
        <a:lstStyle/>
        <a:p>
          <a:endParaRPr lang="en-US"/>
        </a:p>
      </dgm:t>
    </dgm:pt>
    <dgm:pt modelId="{1C405730-621E-4C69-8A86-9874E27E047E}" type="sibTrans" cxnId="{1AA09F41-7FD3-4D33-85F8-E79028239CED}">
      <dgm:prSet/>
      <dgm:spPr/>
      <dgm:t>
        <a:bodyPr/>
        <a:lstStyle/>
        <a:p>
          <a:endParaRPr lang="en-US"/>
        </a:p>
      </dgm:t>
    </dgm:pt>
    <dgm:pt modelId="{24E99C18-CC5A-4311-9493-E4BAF1BA47A5}">
      <dgm:prSet/>
      <dgm:spPr/>
      <dgm:t>
        <a:bodyPr/>
        <a:lstStyle/>
        <a:p>
          <a:pPr>
            <a:buFontTx/>
            <a:buNone/>
          </a:pPr>
          <a:r>
            <a:rPr lang="is-IS"/>
            <a:t>Fylgir kjarnastarfsemi eins og hún er skilgreind í eigendastefnu Strætó, þ.e. að „starfrækja almenningssamgangnaþjónustu á svæði eigenda sinna með samræmdu leiðakerfi og gjaldskrá.“ Kjarnaáhætta getur t.a.m. tengst vögnum og leiðakerfi. </a:t>
          </a:r>
          <a:endParaRPr lang="en-US"/>
        </a:p>
      </dgm:t>
    </dgm:pt>
    <dgm:pt modelId="{B906D0B5-14D2-4AEA-9F44-29FB82552DEE}" type="parTrans" cxnId="{E5502693-C35E-4C8D-99D2-6598B6837868}">
      <dgm:prSet/>
      <dgm:spPr/>
      <dgm:t>
        <a:bodyPr/>
        <a:lstStyle/>
        <a:p>
          <a:endParaRPr lang="en-US"/>
        </a:p>
      </dgm:t>
    </dgm:pt>
    <dgm:pt modelId="{4C826BD2-4F1F-4BE4-ACE8-24304890B373}" type="sibTrans" cxnId="{E5502693-C35E-4C8D-99D2-6598B6837868}">
      <dgm:prSet/>
      <dgm:spPr/>
      <dgm:t>
        <a:bodyPr/>
        <a:lstStyle/>
        <a:p>
          <a:endParaRPr lang="en-US"/>
        </a:p>
      </dgm:t>
    </dgm:pt>
    <dgm:pt modelId="{B807C40E-0DB8-46E7-8B85-B27140B02EB6}">
      <dgm:prSet/>
      <dgm:spPr/>
      <dgm:t>
        <a:bodyPr/>
        <a:lstStyle/>
        <a:p>
          <a:r>
            <a:rPr lang="en-US" b="1" dirty="0"/>
            <a:t>Fjárhagsleg áhætta</a:t>
          </a:r>
        </a:p>
      </dgm:t>
    </dgm:pt>
    <dgm:pt modelId="{459D57D9-2B6C-457A-BD45-11C6225D8A58}" type="parTrans" cxnId="{DC49C513-ECF8-4450-ADB8-BACE9B55E6A6}">
      <dgm:prSet/>
      <dgm:spPr/>
      <dgm:t>
        <a:bodyPr/>
        <a:lstStyle/>
        <a:p>
          <a:endParaRPr lang="en-US"/>
        </a:p>
      </dgm:t>
    </dgm:pt>
    <dgm:pt modelId="{C322108F-43E8-40EE-9A9C-CC8B345ACC07}" type="sibTrans" cxnId="{DC49C513-ECF8-4450-ADB8-BACE9B55E6A6}">
      <dgm:prSet/>
      <dgm:spPr/>
      <dgm:t>
        <a:bodyPr/>
        <a:lstStyle/>
        <a:p>
          <a:endParaRPr lang="en-US"/>
        </a:p>
      </dgm:t>
    </dgm:pt>
    <dgm:pt modelId="{FBF5E56C-4114-4DA6-B35F-9EE4834F3A2B}">
      <dgm:prSet/>
      <dgm:spPr/>
      <dgm:t>
        <a:bodyPr/>
        <a:lstStyle/>
        <a:p>
          <a:pPr>
            <a:buFontTx/>
            <a:buNone/>
          </a:pPr>
          <a:r>
            <a:rPr lang="en-US" b="1" dirty="0"/>
            <a:t>Markaðsáhætta, </a:t>
          </a:r>
          <a:r>
            <a:rPr lang="is-IS" dirty="0"/>
            <a:t>þ.e. áhrif markaðssveiflna á fjárhagslegan styrk Strætó, t.d. vegna vaxtastigs, gjaldeyrissveiflna, verðlagsþróunar, kaupa á akstri, vögnum og aðföngum og fækkunar farþega. </a:t>
          </a:r>
          <a:endParaRPr lang="en-US" dirty="0"/>
        </a:p>
      </dgm:t>
    </dgm:pt>
    <dgm:pt modelId="{583A53CB-5447-49F3-9279-FE48180AD6A1}" type="parTrans" cxnId="{75100F68-4D82-4EE9-A4A8-34BE91C3ECD8}">
      <dgm:prSet/>
      <dgm:spPr/>
      <dgm:t>
        <a:bodyPr/>
        <a:lstStyle/>
        <a:p>
          <a:endParaRPr lang="en-US"/>
        </a:p>
      </dgm:t>
    </dgm:pt>
    <dgm:pt modelId="{B276F8A1-FB30-45D1-9A5A-1E91A43D135B}" type="sibTrans" cxnId="{75100F68-4D82-4EE9-A4A8-34BE91C3ECD8}">
      <dgm:prSet/>
      <dgm:spPr/>
      <dgm:t>
        <a:bodyPr/>
        <a:lstStyle/>
        <a:p>
          <a:endParaRPr lang="en-US"/>
        </a:p>
      </dgm:t>
    </dgm:pt>
    <dgm:pt modelId="{1D623126-943E-4730-9A1B-F70831168A6E}">
      <dgm:prSet/>
      <dgm:spPr/>
      <dgm:t>
        <a:bodyPr/>
        <a:lstStyle/>
        <a:p>
          <a:pPr>
            <a:buFontTx/>
            <a:buNone/>
          </a:pPr>
          <a:r>
            <a:rPr lang="is-IS" b="1" dirty="0"/>
            <a:t>Lausafjáráhætta,</a:t>
          </a:r>
          <a:r>
            <a:rPr lang="is-IS" dirty="0"/>
            <a:t> þ.e. geta Strætó til að mæta rekstrarútgjöldum, standa undir greiðslubyrði lána, sinna reglulegu viðhaldi, endurnýja vagnaflota og ráðast í aðrar nauðsynlegar fjárfestingar. </a:t>
          </a:r>
          <a:endParaRPr lang="en-US" dirty="0"/>
        </a:p>
      </dgm:t>
    </dgm:pt>
    <dgm:pt modelId="{828245ED-BB23-444C-86B4-AB071DD8ECBE}" type="parTrans" cxnId="{48743C93-23DA-48C0-985A-46686BDF4CBE}">
      <dgm:prSet/>
      <dgm:spPr/>
      <dgm:t>
        <a:bodyPr/>
        <a:lstStyle/>
        <a:p>
          <a:endParaRPr lang="en-US"/>
        </a:p>
      </dgm:t>
    </dgm:pt>
    <dgm:pt modelId="{025CF0C3-D8C2-4BFC-914E-797343DB0C46}" type="sibTrans" cxnId="{48743C93-23DA-48C0-985A-46686BDF4CBE}">
      <dgm:prSet/>
      <dgm:spPr/>
      <dgm:t>
        <a:bodyPr/>
        <a:lstStyle/>
        <a:p>
          <a:endParaRPr lang="en-US"/>
        </a:p>
      </dgm:t>
    </dgm:pt>
    <dgm:pt modelId="{7DB216F5-4D44-4F34-B5F1-2E8C8234A411}">
      <dgm:prSet/>
      <dgm:spPr/>
      <dgm:t>
        <a:bodyPr/>
        <a:lstStyle/>
        <a:p>
          <a:pPr>
            <a:buFontTx/>
            <a:buNone/>
          </a:pPr>
          <a:r>
            <a:rPr lang="is-IS" b="1" dirty="0"/>
            <a:t>Mótaðilaáhætta,</a:t>
          </a:r>
          <a:r>
            <a:rPr lang="is-IS" dirty="0"/>
            <a:t> þ.e. áhrif hugsanlegra vanskila viðskiptavina á félagið, t.d. að eigendur og viðskiptamenn hafi fjárhagslega burði til að standa við skuldbindingar sínar við Strætó, óvissa með ríkissamning á hverju ári. Innheimtuúrræði gagnvart sveitarfélögum. </a:t>
          </a:r>
          <a:endParaRPr lang="en-US" dirty="0"/>
        </a:p>
      </dgm:t>
    </dgm:pt>
    <dgm:pt modelId="{A21BB74A-5322-4EEC-BA77-2767593656B5}" type="parTrans" cxnId="{9681DE74-32EA-4EA1-A448-E8AE97F0118A}">
      <dgm:prSet/>
      <dgm:spPr/>
      <dgm:t>
        <a:bodyPr/>
        <a:lstStyle/>
        <a:p>
          <a:endParaRPr lang="en-US"/>
        </a:p>
      </dgm:t>
    </dgm:pt>
    <dgm:pt modelId="{83F9D059-1800-4DF6-A1F9-60707F7DC5AE}" type="sibTrans" cxnId="{9681DE74-32EA-4EA1-A448-E8AE97F0118A}">
      <dgm:prSet/>
      <dgm:spPr/>
      <dgm:t>
        <a:bodyPr/>
        <a:lstStyle/>
        <a:p>
          <a:endParaRPr lang="en-US"/>
        </a:p>
      </dgm:t>
    </dgm:pt>
    <dgm:pt modelId="{86D86B2E-CE1B-4CF7-BB4C-66C4B756F096}">
      <dgm:prSet/>
      <dgm:spPr/>
      <dgm:t>
        <a:bodyPr/>
        <a:lstStyle/>
        <a:p>
          <a:r>
            <a:rPr lang="is-IS" b="1" dirty="0"/>
            <a:t>Rekstraráhætta</a:t>
          </a:r>
          <a:endParaRPr lang="en-US" b="1" dirty="0"/>
        </a:p>
      </dgm:t>
    </dgm:pt>
    <dgm:pt modelId="{3FCCE049-C0BC-43FD-BC5B-C525B0DD6BB2}" type="parTrans" cxnId="{181442EB-6868-4414-BAA5-3E173B0B0496}">
      <dgm:prSet/>
      <dgm:spPr/>
      <dgm:t>
        <a:bodyPr/>
        <a:lstStyle/>
        <a:p>
          <a:endParaRPr lang="en-US"/>
        </a:p>
      </dgm:t>
    </dgm:pt>
    <dgm:pt modelId="{14CBE471-DC2A-4DCE-BFDC-5E609A162569}" type="sibTrans" cxnId="{181442EB-6868-4414-BAA5-3E173B0B0496}">
      <dgm:prSet/>
      <dgm:spPr/>
      <dgm:t>
        <a:bodyPr/>
        <a:lstStyle/>
        <a:p>
          <a:endParaRPr lang="en-US"/>
        </a:p>
      </dgm:t>
    </dgm:pt>
    <dgm:pt modelId="{EC8B2274-33BE-410C-ABCA-058C24032212}">
      <dgm:prSet/>
      <dgm:spPr/>
      <dgm:t>
        <a:bodyPr/>
        <a:lstStyle/>
        <a:p>
          <a:pPr>
            <a:buFontTx/>
            <a:buNone/>
          </a:pPr>
          <a:r>
            <a:rPr lang="is-IS" dirty="0"/>
            <a:t>Felur í sér áhættu vegna taps af ófullnægjandi eða gölluðum innri kerfum, vegna starfsmanna eða vegna ytri þátta, s.s. lagalegrar áhættu. Um er að ræða áhættu sem tengist starfsmönnum, ferlum og kerfum. </a:t>
          </a:r>
          <a:endParaRPr lang="en-US" dirty="0"/>
        </a:p>
      </dgm:t>
    </dgm:pt>
    <dgm:pt modelId="{61B849E8-67EE-42D8-AF5A-0CD8E5D3EEED}" type="parTrans" cxnId="{0245CB52-9198-4167-9CD6-13DF0037C013}">
      <dgm:prSet/>
      <dgm:spPr/>
      <dgm:t>
        <a:bodyPr/>
        <a:lstStyle/>
        <a:p>
          <a:endParaRPr lang="en-US"/>
        </a:p>
      </dgm:t>
    </dgm:pt>
    <dgm:pt modelId="{F8AEB68C-0432-4B30-9305-C9C8F4AB5277}" type="sibTrans" cxnId="{0245CB52-9198-4167-9CD6-13DF0037C013}">
      <dgm:prSet/>
      <dgm:spPr/>
      <dgm:t>
        <a:bodyPr/>
        <a:lstStyle/>
        <a:p>
          <a:endParaRPr lang="en-US"/>
        </a:p>
      </dgm:t>
    </dgm:pt>
    <dgm:pt modelId="{508290BE-86E0-474A-A379-73AB35AA8C36}" type="pres">
      <dgm:prSet presAssocID="{5164CB9E-F19F-44BD-8141-31DCB648B85C}" presName="linear" presStyleCnt="0">
        <dgm:presLayoutVars>
          <dgm:dir/>
          <dgm:animLvl val="lvl"/>
          <dgm:resizeHandles val="exact"/>
        </dgm:presLayoutVars>
      </dgm:prSet>
      <dgm:spPr/>
    </dgm:pt>
    <dgm:pt modelId="{18D9883B-A037-4344-8B23-9C2EA1CCA953}" type="pres">
      <dgm:prSet presAssocID="{8796E3EA-38FE-444E-B659-1A1A4DD32A65}" presName="parentLin" presStyleCnt="0"/>
      <dgm:spPr/>
    </dgm:pt>
    <dgm:pt modelId="{317C6615-00A5-41F7-B0F1-D3047BE514E8}" type="pres">
      <dgm:prSet presAssocID="{8796E3EA-38FE-444E-B659-1A1A4DD32A65}" presName="parentLeftMargin" presStyleLbl="node1" presStyleIdx="0" presStyleCnt="3"/>
      <dgm:spPr/>
    </dgm:pt>
    <dgm:pt modelId="{CC6CAF3E-7B73-4E29-BF2E-A6013EADDF2B}" type="pres">
      <dgm:prSet presAssocID="{8796E3EA-38FE-444E-B659-1A1A4DD32A6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217A7B-86AB-42B4-B4B3-5D6CC8FCD36B}" type="pres">
      <dgm:prSet presAssocID="{8796E3EA-38FE-444E-B659-1A1A4DD32A65}" presName="negativeSpace" presStyleCnt="0"/>
      <dgm:spPr/>
    </dgm:pt>
    <dgm:pt modelId="{B04C3BB6-1461-4FB9-83AE-6B64CFD63407}" type="pres">
      <dgm:prSet presAssocID="{8796E3EA-38FE-444E-B659-1A1A4DD32A65}" presName="childText" presStyleLbl="conFgAcc1" presStyleIdx="0" presStyleCnt="3">
        <dgm:presLayoutVars>
          <dgm:bulletEnabled val="1"/>
        </dgm:presLayoutVars>
      </dgm:prSet>
      <dgm:spPr/>
    </dgm:pt>
    <dgm:pt modelId="{9C4027B1-4BD2-434E-AC8E-A683D3341B56}" type="pres">
      <dgm:prSet presAssocID="{1C405730-621E-4C69-8A86-9874E27E047E}" presName="spaceBetweenRectangles" presStyleCnt="0"/>
      <dgm:spPr/>
    </dgm:pt>
    <dgm:pt modelId="{90DC0451-0ADC-48EB-90CE-2C758463F915}" type="pres">
      <dgm:prSet presAssocID="{B807C40E-0DB8-46E7-8B85-B27140B02EB6}" presName="parentLin" presStyleCnt="0"/>
      <dgm:spPr/>
    </dgm:pt>
    <dgm:pt modelId="{A4FB2EEC-2D55-412B-904D-F2749571B74F}" type="pres">
      <dgm:prSet presAssocID="{B807C40E-0DB8-46E7-8B85-B27140B02EB6}" presName="parentLeftMargin" presStyleLbl="node1" presStyleIdx="0" presStyleCnt="3"/>
      <dgm:spPr/>
    </dgm:pt>
    <dgm:pt modelId="{57F23DE9-0478-4B68-BCA2-2E4513ECC443}" type="pres">
      <dgm:prSet presAssocID="{B807C40E-0DB8-46E7-8B85-B27140B02EB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1016D7-0B0C-4A51-954D-11AEABC46FDB}" type="pres">
      <dgm:prSet presAssocID="{B807C40E-0DB8-46E7-8B85-B27140B02EB6}" presName="negativeSpace" presStyleCnt="0"/>
      <dgm:spPr/>
    </dgm:pt>
    <dgm:pt modelId="{09DD63BE-D0D3-4AB9-AC4D-BED2F05D9915}" type="pres">
      <dgm:prSet presAssocID="{B807C40E-0DB8-46E7-8B85-B27140B02EB6}" presName="childText" presStyleLbl="conFgAcc1" presStyleIdx="1" presStyleCnt="3">
        <dgm:presLayoutVars>
          <dgm:bulletEnabled val="1"/>
        </dgm:presLayoutVars>
      </dgm:prSet>
      <dgm:spPr/>
    </dgm:pt>
    <dgm:pt modelId="{92A2D602-2DF2-4772-A806-A7194F5CD664}" type="pres">
      <dgm:prSet presAssocID="{C322108F-43E8-40EE-9A9C-CC8B345ACC07}" presName="spaceBetweenRectangles" presStyleCnt="0"/>
      <dgm:spPr/>
    </dgm:pt>
    <dgm:pt modelId="{F81FDFDF-6D21-4F97-A4B5-A5B80945637B}" type="pres">
      <dgm:prSet presAssocID="{86D86B2E-CE1B-4CF7-BB4C-66C4B756F096}" presName="parentLin" presStyleCnt="0"/>
      <dgm:spPr/>
    </dgm:pt>
    <dgm:pt modelId="{7F483081-2FDB-403E-B02C-80F478CA30E7}" type="pres">
      <dgm:prSet presAssocID="{86D86B2E-CE1B-4CF7-BB4C-66C4B756F096}" presName="parentLeftMargin" presStyleLbl="node1" presStyleIdx="1" presStyleCnt="3"/>
      <dgm:spPr/>
    </dgm:pt>
    <dgm:pt modelId="{804DD52B-AFEC-43C5-BF28-3C7A733AC05E}" type="pres">
      <dgm:prSet presAssocID="{86D86B2E-CE1B-4CF7-BB4C-66C4B756F09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1B3D69D-7636-4816-831A-01D57CF8D293}" type="pres">
      <dgm:prSet presAssocID="{86D86B2E-CE1B-4CF7-BB4C-66C4B756F096}" presName="negativeSpace" presStyleCnt="0"/>
      <dgm:spPr/>
    </dgm:pt>
    <dgm:pt modelId="{3CBC78A5-2030-472F-8E2A-AA6B8015939B}" type="pres">
      <dgm:prSet presAssocID="{86D86B2E-CE1B-4CF7-BB4C-66C4B756F09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977FA09-1FA5-40E2-89C5-09FB7FEAA75E}" type="presOf" srcId="{8796E3EA-38FE-444E-B659-1A1A4DD32A65}" destId="{CC6CAF3E-7B73-4E29-BF2E-A6013EADDF2B}" srcOrd="1" destOrd="0" presId="urn:microsoft.com/office/officeart/2005/8/layout/list1"/>
    <dgm:cxn modelId="{DC49C513-ECF8-4450-ADB8-BACE9B55E6A6}" srcId="{5164CB9E-F19F-44BD-8141-31DCB648B85C}" destId="{B807C40E-0DB8-46E7-8B85-B27140B02EB6}" srcOrd="1" destOrd="0" parTransId="{459D57D9-2B6C-457A-BD45-11C6225D8A58}" sibTransId="{C322108F-43E8-40EE-9A9C-CC8B345ACC07}"/>
    <dgm:cxn modelId="{535F411C-E46B-458F-8AD5-DAD614D97C0A}" type="presOf" srcId="{5164CB9E-F19F-44BD-8141-31DCB648B85C}" destId="{508290BE-86E0-474A-A379-73AB35AA8C36}" srcOrd="0" destOrd="0" presId="urn:microsoft.com/office/officeart/2005/8/layout/list1"/>
    <dgm:cxn modelId="{1AA09F41-7FD3-4D33-85F8-E79028239CED}" srcId="{5164CB9E-F19F-44BD-8141-31DCB648B85C}" destId="{8796E3EA-38FE-444E-B659-1A1A4DD32A65}" srcOrd="0" destOrd="0" parTransId="{3E7214B3-EDA6-4A8F-9C7A-58F2D9648FDE}" sibTransId="{1C405730-621E-4C69-8A86-9874E27E047E}"/>
    <dgm:cxn modelId="{C4245A65-E84A-4399-A799-3263EF6C64C6}" type="presOf" srcId="{B807C40E-0DB8-46E7-8B85-B27140B02EB6}" destId="{57F23DE9-0478-4B68-BCA2-2E4513ECC443}" srcOrd="1" destOrd="0" presId="urn:microsoft.com/office/officeart/2005/8/layout/list1"/>
    <dgm:cxn modelId="{75100F68-4D82-4EE9-A4A8-34BE91C3ECD8}" srcId="{B807C40E-0DB8-46E7-8B85-B27140B02EB6}" destId="{FBF5E56C-4114-4DA6-B35F-9EE4834F3A2B}" srcOrd="0" destOrd="0" parTransId="{583A53CB-5447-49F3-9279-FE48180AD6A1}" sibTransId="{B276F8A1-FB30-45D1-9A5A-1E91A43D135B}"/>
    <dgm:cxn modelId="{DF0D4568-EC0D-41D5-8501-F05A1807D150}" type="presOf" srcId="{86D86B2E-CE1B-4CF7-BB4C-66C4B756F096}" destId="{804DD52B-AFEC-43C5-BF28-3C7A733AC05E}" srcOrd="1" destOrd="0" presId="urn:microsoft.com/office/officeart/2005/8/layout/list1"/>
    <dgm:cxn modelId="{7558424A-F396-420B-BB2B-0F005F7EA182}" type="presOf" srcId="{24E99C18-CC5A-4311-9493-E4BAF1BA47A5}" destId="{B04C3BB6-1461-4FB9-83AE-6B64CFD63407}" srcOrd="0" destOrd="0" presId="urn:microsoft.com/office/officeart/2005/8/layout/list1"/>
    <dgm:cxn modelId="{FCCE506A-C73C-43BC-831D-00744AE562EF}" type="presOf" srcId="{B807C40E-0DB8-46E7-8B85-B27140B02EB6}" destId="{A4FB2EEC-2D55-412B-904D-F2749571B74F}" srcOrd="0" destOrd="0" presId="urn:microsoft.com/office/officeart/2005/8/layout/list1"/>
    <dgm:cxn modelId="{0245CB52-9198-4167-9CD6-13DF0037C013}" srcId="{86D86B2E-CE1B-4CF7-BB4C-66C4B756F096}" destId="{EC8B2274-33BE-410C-ABCA-058C24032212}" srcOrd="0" destOrd="0" parTransId="{61B849E8-67EE-42D8-AF5A-0CD8E5D3EEED}" sibTransId="{F8AEB68C-0432-4B30-9305-C9C8F4AB5277}"/>
    <dgm:cxn modelId="{9681DE74-32EA-4EA1-A448-E8AE97F0118A}" srcId="{B807C40E-0DB8-46E7-8B85-B27140B02EB6}" destId="{7DB216F5-4D44-4F34-B5F1-2E8C8234A411}" srcOrd="2" destOrd="0" parTransId="{A21BB74A-5322-4EEC-BA77-2767593656B5}" sibTransId="{83F9D059-1800-4DF6-A1F9-60707F7DC5AE}"/>
    <dgm:cxn modelId="{E5502693-C35E-4C8D-99D2-6598B6837868}" srcId="{8796E3EA-38FE-444E-B659-1A1A4DD32A65}" destId="{24E99C18-CC5A-4311-9493-E4BAF1BA47A5}" srcOrd="0" destOrd="0" parTransId="{B906D0B5-14D2-4AEA-9F44-29FB82552DEE}" sibTransId="{4C826BD2-4F1F-4BE4-ACE8-24304890B373}"/>
    <dgm:cxn modelId="{48743C93-23DA-48C0-985A-46686BDF4CBE}" srcId="{B807C40E-0DB8-46E7-8B85-B27140B02EB6}" destId="{1D623126-943E-4730-9A1B-F70831168A6E}" srcOrd="1" destOrd="0" parTransId="{828245ED-BB23-444C-86B4-AB071DD8ECBE}" sibTransId="{025CF0C3-D8C2-4BFC-914E-797343DB0C46}"/>
    <dgm:cxn modelId="{A3CDD0BB-691D-404B-91E2-20FD07015A38}" type="presOf" srcId="{EC8B2274-33BE-410C-ABCA-058C24032212}" destId="{3CBC78A5-2030-472F-8E2A-AA6B8015939B}" srcOrd="0" destOrd="0" presId="urn:microsoft.com/office/officeart/2005/8/layout/list1"/>
    <dgm:cxn modelId="{B52B8AC7-1692-4F3D-B4EB-507042C5D623}" type="presOf" srcId="{86D86B2E-CE1B-4CF7-BB4C-66C4B756F096}" destId="{7F483081-2FDB-403E-B02C-80F478CA30E7}" srcOrd="0" destOrd="0" presId="urn:microsoft.com/office/officeart/2005/8/layout/list1"/>
    <dgm:cxn modelId="{37DE72D2-485E-47D2-808A-EAD9B6C07A16}" type="presOf" srcId="{1D623126-943E-4730-9A1B-F70831168A6E}" destId="{09DD63BE-D0D3-4AB9-AC4D-BED2F05D9915}" srcOrd="0" destOrd="1" presId="urn:microsoft.com/office/officeart/2005/8/layout/list1"/>
    <dgm:cxn modelId="{680802D3-4F0A-40BF-AD83-1F1CBE5D7B6E}" type="presOf" srcId="{FBF5E56C-4114-4DA6-B35F-9EE4834F3A2B}" destId="{09DD63BE-D0D3-4AB9-AC4D-BED2F05D9915}" srcOrd="0" destOrd="0" presId="urn:microsoft.com/office/officeart/2005/8/layout/list1"/>
    <dgm:cxn modelId="{3180A2DB-00E3-4DB2-9583-5180EF0C7051}" type="presOf" srcId="{7DB216F5-4D44-4F34-B5F1-2E8C8234A411}" destId="{09DD63BE-D0D3-4AB9-AC4D-BED2F05D9915}" srcOrd="0" destOrd="2" presId="urn:microsoft.com/office/officeart/2005/8/layout/list1"/>
    <dgm:cxn modelId="{181442EB-6868-4414-BAA5-3E173B0B0496}" srcId="{5164CB9E-F19F-44BD-8141-31DCB648B85C}" destId="{86D86B2E-CE1B-4CF7-BB4C-66C4B756F096}" srcOrd="2" destOrd="0" parTransId="{3FCCE049-C0BC-43FD-BC5B-C525B0DD6BB2}" sibTransId="{14CBE471-DC2A-4DCE-BFDC-5E609A162569}"/>
    <dgm:cxn modelId="{084F67F0-7E60-4BD9-B6C8-4B896527CCED}" type="presOf" srcId="{8796E3EA-38FE-444E-B659-1A1A4DD32A65}" destId="{317C6615-00A5-41F7-B0F1-D3047BE514E8}" srcOrd="0" destOrd="0" presId="urn:microsoft.com/office/officeart/2005/8/layout/list1"/>
    <dgm:cxn modelId="{2FB2819D-394E-4233-9E08-50D81EB4541A}" type="presParOf" srcId="{508290BE-86E0-474A-A379-73AB35AA8C36}" destId="{18D9883B-A037-4344-8B23-9C2EA1CCA953}" srcOrd="0" destOrd="0" presId="urn:microsoft.com/office/officeart/2005/8/layout/list1"/>
    <dgm:cxn modelId="{CEB4F253-65CB-4431-B150-924FE63AAB2A}" type="presParOf" srcId="{18D9883B-A037-4344-8B23-9C2EA1CCA953}" destId="{317C6615-00A5-41F7-B0F1-D3047BE514E8}" srcOrd="0" destOrd="0" presId="urn:microsoft.com/office/officeart/2005/8/layout/list1"/>
    <dgm:cxn modelId="{E1063246-E58D-474A-B622-A06657033E63}" type="presParOf" srcId="{18D9883B-A037-4344-8B23-9C2EA1CCA953}" destId="{CC6CAF3E-7B73-4E29-BF2E-A6013EADDF2B}" srcOrd="1" destOrd="0" presId="urn:microsoft.com/office/officeart/2005/8/layout/list1"/>
    <dgm:cxn modelId="{5FE6A21A-319E-4872-A9AD-F43E5F323D50}" type="presParOf" srcId="{508290BE-86E0-474A-A379-73AB35AA8C36}" destId="{0D217A7B-86AB-42B4-B4B3-5D6CC8FCD36B}" srcOrd="1" destOrd="0" presId="urn:microsoft.com/office/officeart/2005/8/layout/list1"/>
    <dgm:cxn modelId="{A9C91991-74C8-480D-8C44-BBD9CA2153F3}" type="presParOf" srcId="{508290BE-86E0-474A-A379-73AB35AA8C36}" destId="{B04C3BB6-1461-4FB9-83AE-6B64CFD63407}" srcOrd="2" destOrd="0" presId="urn:microsoft.com/office/officeart/2005/8/layout/list1"/>
    <dgm:cxn modelId="{59743AA8-65E8-477E-BF7A-C613ED4A7015}" type="presParOf" srcId="{508290BE-86E0-474A-A379-73AB35AA8C36}" destId="{9C4027B1-4BD2-434E-AC8E-A683D3341B56}" srcOrd="3" destOrd="0" presId="urn:microsoft.com/office/officeart/2005/8/layout/list1"/>
    <dgm:cxn modelId="{B0692D33-746B-4AD0-83A2-6DE2113978EB}" type="presParOf" srcId="{508290BE-86E0-474A-A379-73AB35AA8C36}" destId="{90DC0451-0ADC-48EB-90CE-2C758463F915}" srcOrd="4" destOrd="0" presId="urn:microsoft.com/office/officeart/2005/8/layout/list1"/>
    <dgm:cxn modelId="{164D7216-62CB-4F3E-93E1-2989CD7125FE}" type="presParOf" srcId="{90DC0451-0ADC-48EB-90CE-2C758463F915}" destId="{A4FB2EEC-2D55-412B-904D-F2749571B74F}" srcOrd="0" destOrd="0" presId="urn:microsoft.com/office/officeart/2005/8/layout/list1"/>
    <dgm:cxn modelId="{E1954290-1D2B-45A7-A0A8-65DD021D4B79}" type="presParOf" srcId="{90DC0451-0ADC-48EB-90CE-2C758463F915}" destId="{57F23DE9-0478-4B68-BCA2-2E4513ECC443}" srcOrd="1" destOrd="0" presId="urn:microsoft.com/office/officeart/2005/8/layout/list1"/>
    <dgm:cxn modelId="{7E007435-8BC8-4FEF-AB19-04C21DAB9EA2}" type="presParOf" srcId="{508290BE-86E0-474A-A379-73AB35AA8C36}" destId="{331016D7-0B0C-4A51-954D-11AEABC46FDB}" srcOrd="5" destOrd="0" presId="urn:microsoft.com/office/officeart/2005/8/layout/list1"/>
    <dgm:cxn modelId="{32629943-6F0C-4B67-AB98-D9EAFD0AE722}" type="presParOf" srcId="{508290BE-86E0-474A-A379-73AB35AA8C36}" destId="{09DD63BE-D0D3-4AB9-AC4D-BED2F05D9915}" srcOrd="6" destOrd="0" presId="urn:microsoft.com/office/officeart/2005/8/layout/list1"/>
    <dgm:cxn modelId="{680CC1CD-F023-4BB1-8E4A-8DD5EFDBDD05}" type="presParOf" srcId="{508290BE-86E0-474A-A379-73AB35AA8C36}" destId="{92A2D602-2DF2-4772-A806-A7194F5CD664}" srcOrd="7" destOrd="0" presId="urn:microsoft.com/office/officeart/2005/8/layout/list1"/>
    <dgm:cxn modelId="{503B3159-A861-477A-A6B5-248B2BDAB032}" type="presParOf" srcId="{508290BE-86E0-474A-A379-73AB35AA8C36}" destId="{F81FDFDF-6D21-4F97-A4B5-A5B80945637B}" srcOrd="8" destOrd="0" presId="urn:microsoft.com/office/officeart/2005/8/layout/list1"/>
    <dgm:cxn modelId="{CDBDAE52-0009-4009-8B5A-E43CC9F1D02F}" type="presParOf" srcId="{F81FDFDF-6D21-4F97-A4B5-A5B80945637B}" destId="{7F483081-2FDB-403E-B02C-80F478CA30E7}" srcOrd="0" destOrd="0" presId="urn:microsoft.com/office/officeart/2005/8/layout/list1"/>
    <dgm:cxn modelId="{EE7BEBFC-F5E3-4033-AC8E-329AD06EDB40}" type="presParOf" srcId="{F81FDFDF-6D21-4F97-A4B5-A5B80945637B}" destId="{804DD52B-AFEC-43C5-BF28-3C7A733AC05E}" srcOrd="1" destOrd="0" presId="urn:microsoft.com/office/officeart/2005/8/layout/list1"/>
    <dgm:cxn modelId="{436C9EE1-D9B5-4762-B572-02F7B8825410}" type="presParOf" srcId="{508290BE-86E0-474A-A379-73AB35AA8C36}" destId="{51B3D69D-7636-4816-831A-01D57CF8D293}" srcOrd="9" destOrd="0" presId="urn:microsoft.com/office/officeart/2005/8/layout/list1"/>
    <dgm:cxn modelId="{FFE8E5EC-3DCB-4631-B725-4246CC5D6EBE}" type="presParOf" srcId="{508290BE-86E0-474A-A379-73AB35AA8C36}" destId="{3CBC78A5-2030-472F-8E2A-AA6B801593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AC70C8-40C3-4923-A959-61A6174EE972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FB81EB2-AE05-4131-B9E4-823DFFE64D3C}">
      <dgm:prSet custT="1"/>
      <dgm:spPr/>
      <dgm:t>
        <a:bodyPr/>
        <a:lstStyle/>
        <a:p>
          <a:pPr algn="l"/>
          <a:r>
            <a:rPr lang="en-US" sz="1100" dirty="0" err="1"/>
            <a:t>Endurspeglar</a:t>
          </a:r>
          <a:r>
            <a:rPr lang="en-US" sz="1100" dirty="0"/>
            <a:t> </a:t>
          </a:r>
          <a:r>
            <a:rPr lang="en-US" sz="1100" dirty="0" err="1"/>
            <a:t>hversu</a:t>
          </a:r>
          <a:r>
            <a:rPr lang="en-US" sz="1100" dirty="0"/>
            <a:t> </a:t>
          </a:r>
          <a:r>
            <a:rPr lang="en-US" sz="1100" dirty="0" err="1"/>
            <a:t>mikla</a:t>
          </a:r>
          <a:r>
            <a:rPr lang="en-US" sz="1100" dirty="0"/>
            <a:t> </a:t>
          </a:r>
          <a:r>
            <a:rPr lang="en-US" sz="1100" dirty="0" err="1"/>
            <a:t>áhættu</a:t>
          </a:r>
          <a:r>
            <a:rPr lang="en-US" sz="1100" dirty="0"/>
            <a:t> </a:t>
          </a:r>
          <a:r>
            <a:rPr lang="en-US" sz="1100" dirty="0" err="1"/>
            <a:t>félagið</a:t>
          </a:r>
          <a:r>
            <a:rPr lang="en-US" sz="1100" dirty="0"/>
            <a:t> er </a:t>
          </a:r>
          <a:r>
            <a:rPr lang="en-US" sz="1100" dirty="0" err="1"/>
            <a:t>tilbúið</a:t>
          </a:r>
          <a:r>
            <a:rPr lang="en-US" sz="1100" dirty="0"/>
            <a:t> </a:t>
          </a:r>
          <a:r>
            <a:rPr lang="en-US" sz="1100" dirty="0" err="1"/>
            <a:t>að</a:t>
          </a:r>
          <a:r>
            <a:rPr lang="en-US" sz="1100" dirty="0"/>
            <a:t> taka </a:t>
          </a:r>
          <a:r>
            <a:rPr lang="en-US" sz="1100" dirty="0" err="1"/>
            <a:t>til</a:t>
          </a:r>
          <a:r>
            <a:rPr lang="en-US" sz="1100" dirty="0"/>
            <a:t> </a:t>
          </a:r>
          <a:r>
            <a:rPr lang="en-US" sz="1100" dirty="0" err="1"/>
            <a:t>að</a:t>
          </a:r>
          <a:r>
            <a:rPr lang="en-US" sz="1100" dirty="0"/>
            <a:t> </a:t>
          </a:r>
          <a:r>
            <a:rPr lang="en-US" sz="1100" dirty="0" err="1"/>
            <a:t>ná</a:t>
          </a:r>
          <a:r>
            <a:rPr lang="en-US" sz="1100" dirty="0"/>
            <a:t> </a:t>
          </a:r>
          <a:r>
            <a:rPr lang="en-US" sz="1100" dirty="0" err="1"/>
            <a:t>markmiðum</a:t>
          </a:r>
          <a:r>
            <a:rPr lang="en-US" sz="1100" dirty="0"/>
            <a:t> </a:t>
          </a:r>
          <a:r>
            <a:rPr lang="en-US" sz="1100" dirty="0" err="1"/>
            <a:t>sínum</a:t>
          </a:r>
          <a:r>
            <a:rPr lang="en-US" sz="1100" dirty="0"/>
            <a:t>.</a:t>
          </a:r>
        </a:p>
      </dgm:t>
    </dgm:pt>
    <dgm:pt modelId="{BB1D1C88-8CD5-4A7E-9B0C-8008EE55913E}" type="parTrans" cxnId="{D05A2161-26F3-4D89-AB4D-4ED3DA93EAA9}">
      <dgm:prSet/>
      <dgm:spPr/>
      <dgm:t>
        <a:bodyPr/>
        <a:lstStyle/>
        <a:p>
          <a:endParaRPr lang="en-US"/>
        </a:p>
      </dgm:t>
    </dgm:pt>
    <dgm:pt modelId="{B4833875-D0AC-4AB6-9637-BF8D040C9954}" type="sibTrans" cxnId="{D05A2161-26F3-4D89-AB4D-4ED3DA93EAA9}">
      <dgm:prSet/>
      <dgm:spPr/>
      <dgm:t>
        <a:bodyPr/>
        <a:lstStyle/>
        <a:p>
          <a:endParaRPr lang="en-US"/>
        </a:p>
      </dgm:t>
    </dgm:pt>
    <dgm:pt modelId="{45B0C686-674D-4FA0-8672-8AECA9AC9F84}">
      <dgm:prSet/>
      <dgm:spPr/>
      <dgm:t>
        <a:bodyPr/>
        <a:lstStyle/>
        <a:p>
          <a:r>
            <a:rPr lang="en-US" dirty="0" err="1"/>
            <a:t>Áhættuþol</a:t>
          </a:r>
          <a:endParaRPr lang="en-US" dirty="0"/>
        </a:p>
      </dgm:t>
    </dgm:pt>
    <dgm:pt modelId="{E16361FC-EEF0-4F81-8251-095CDC6507B5}" type="parTrans" cxnId="{E87B2B1D-BA2B-48B4-B4A8-0C86EA44E395}">
      <dgm:prSet/>
      <dgm:spPr/>
      <dgm:t>
        <a:bodyPr/>
        <a:lstStyle/>
        <a:p>
          <a:endParaRPr lang="en-US"/>
        </a:p>
      </dgm:t>
    </dgm:pt>
    <dgm:pt modelId="{8FABE77E-BA76-4144-B726-B681914A7F06}" type="sibTrans" cxnId="{E87B2B1D-BA2B-48B4-B4A8-0C86EA44E395}">
      <dgm:prSet/>
      <dgm:spPr/>
      <dgm:t>
        <a:bodyPr/>
        <a:lstStyle/>
        <a:p>
          <a:endParaRPr lang="en-US"/>
        </a:p>
      </dgm:t>
    </dgm:pt>
    <dgm:pt modelId="{FA920141-C94B-4F80-8A54-BE0C40A5E517}">
      <dgm:prSet custT="1"/>
      <dgm:spPr/>
      <dgm:t>
        <a:bodyPr/>
        <a:lstStyle/>
        <a:p>
          <a:pPr algn="ctr">
            <a:buFontTx/>
            <a:buNone/>
          </a:pPr>
          <a:r>
            <a:rPr lang="is-IS" sz="1400" b="1" dirty="0"/>
            <a:t>Strætó – Áhættuþol lágt</a:t>
          </a:r>
          <a:endParaRPr lang="en-US" sz="1400" b="1" dirty="0"/>
        </a:p>
      </dgm:t>
    </dgm:pt>
    <dgm:pt modelId="{A7A5AA4A-5DA4-4DB2-AA5A-EA1CC6597B6F}" type="parTrans" cxnId="{45B43DFA-1A1F-4551-9ECF-64809506636C}">
      <dgm:prSet/>
      <dgm:spPr/>
      <dgm:t>
        <a:bodyPr/>
        <a:lstStyle/>
        <a:p>
          <a:endParaRPr lang="en-US"/>
        </a:p>
      </dgm:t>
    </dgm:pt>
    <dgm:pt modelId="{B0C0709C-E556-480A-9203-CC7ED9D07A09}" type="sibTrans" cxnId="{45B43DFA-1A1F-4551-9ECF-64809506636C}">
      <dgm:prSet/>
      <dgm:spPr/>
      <dgm:t>
        <a:bodyPr/>
        <a:lstStyle/>
        <a:p>
          <a:endParaRPr lang="en-US"/>
        </a:p>
      </dgm:t>
    </dgm:pt>
    <dgm:pt modelId="{9F0F9CA0-8468-45C0-B53A-E83DA16F07D6}">
      <dgm:prSet/>
      <dgm:spPr/>
      <dgm:t>
        <a:bodyPr/>
        <a:lstStyle/>
        <a:p>
          <a:r>
            <a:rPr lang="en-US" dirty="0" err="1"/>
            <a:t>Áhættuvilji</a:t>
          </a:r>
          <a:endParaRPr lang="en-US" dirty="0"/>
        </a:p>
      </dgm:t>
    </dgm:pt>
    <dgm:pt modelId="{7168D053-ABC5-4823-BCF8-D06F768C7FDE}" type="parTrans" cxnId="{035D7C36-8998-44A1-B99A-E01F56BC0FFD}">
      <dgm:prSet/>
      <dgm:spPr/>
      <dgm:t>
        <a:bodyPr/>
        <a:lstStyle/>
        <a:p>
          <a:endParaRPr lang="en-US"/>
        </a:p>
      </dgm:t>
    </dgm:pt>
    <dgm:pt modelId="{0E1A73AA-A1A1-4670-94BD-E6CB5520BAF3}" type="sibTrans" cxnId="{035D7C36-8998-44A1-B99A-E01F56BC0FFD}">
      <dgm:prSet/>
      <dgm:spPr/>
      <dgm:t>
        <a:bodyPr/>
        <a:lstStyle/>
        <a:p>
          <a:endParaRPr lang="en-US"/>
        </a:p>
      </dgm:t>
    </dgm:pt>
    <dgm:pt modelId="{7F42924A-C584-4A38-A3D3-A6A3AFCC1D7E}">
      <dgm:prSet custT="1"/>
      <dgm:spPr/>
      <dgm:t>
        <a:bodyPr/>
        <a:lstStyle/>
        <a:p>
          <a:r>
            <a:rPr lang="en-US" sz="1100" dirty="0"/>
            <a:t>Setur </a:t>
          </a:r>
          <a:r>
            <a:rPr lang="en-US" sz="1100" dirty="0" err="1"/>
            <a:t>mörk</a:t>
          </a:r>
          <a:r>
            <a:rPr lang="en-US" sz="1100" dirty="0"/>
            <a:t> </a:t>
          </a:r>
          <a:r>
            <a:rPr lang="en-US" sz="1100" dirty="0" err="1"/>
            <a:t>fyrir</a:t>
          </a:r>
          <a:r>
            <a:rPr lang="en-US" sz="1100" dirty="0"/>
            <a:t> </a:t>
          </a:r>
          <a:r>
            <a:rPr lang="en-US" sz="1100" dirty="0" err="1"/>
            <a:t>teknar</a:t>
          </a:r>
          <a:r>
            <a:rPr lang="en-US" sz="1100" dirty="0"/>
            <a:t> </a:t>
          </a:r>
          <a:r>
            <a:rPr lang="en-US" sz="1100" dirty="0" err="1"/>
            <a:t>áhættur</a:t>
          </a:r>
          <a:r>
            <a:rPr lang="en-US" sz="1100" dirty="0"/>
            <a:t> og er </a:t>
          </a:r>
          <a:r>
            <a:rPr lang="en-US" sz="1100" dirty="0" err="1"/>
            <a:t>skilgreindur</a:t>
          </a:r>
          <a:r>
            <a:rPr lang="en-US" sz="1100" dirty="0"/>
            <a:t> </a:t>
          </a:r>
          <a:r>
            <a:rPr lang="en-US" sz="1100" dirty="0" err="1"/>
            <a:t>sem</a:t>
          </a:r>
          <a:r>
            <a:rPr lang="en-US" sz="1100" dirty="0"/>
            <a:t> </a:t>
          </a:r>
          <a:r>
            <a:rPr lang="en-US" sz="1100" dirty="0" err="1"/>
            <a:t>sú</a:t>
          </a:r>
          <a:r>
            <a:rPr lang="en-US" sz="1100" dirty="0"/>
            <a:t> áhætta </a:t>
          </a:r>
          <a:r>
            <a:rPr lang="en-US" sz="1100" dirty="0" err="1"/>
            <a:t>sem</a:t>
          </a:r>
          <a:r>
            <a:rPr lang="en-US" sz="1100" dirty="0"/>
            <a:t> Strætó er </a:t>
          </a:r>
          <a:r>
            <a:rPr lang="en-US" sz="1100" dirty="0" err="1"/>
            <a:t>tilbúið</a:t>
          </a:r>
          <a:r>
            <a:rPr lang="en-US" sz="1100" dirty="0"/>
            <a:t> </a:t>
          </a:r>
          <a:r>
            <a:rPr lang="en-US" sz="1100" dirty="0" err="1"/>
            <a:t>að</a:t>
          </a:r>
          <a:r>
            <a:rPr lang="en-US" sz="1100" dirty="0"/>
            <a:t> taka í </a:t>
          </a:r>
          <a:r>
            <a:rPr lang="en-US" sz="1100" dirty="0" err="1"/>
            <a:t>starfsemi</a:t>
          </a:r>
          <a:r>
            <a:rPr lang="en-US" sz="1100" dirty="0"/>
            <a:t> </a:t>
          </a:r>
          <a:r>
            <a:rPr lang="en-US" sz="1100" dirty="0" err="1"/>
            <a:t>sinni</a:t>
          </a:r>
          <a:r>
            <a:rPr lang="en-US" sz="1100" dirty="0"/>
            <a:t> </a:t>
          </a:r>
          <a:r>
            <a:rPr lang="en-US" sz="1100" dirty="0" err="1"/>
            <a:t>við</a:t>
          </a:r>
          <a:r>
            <a:rPr lang="en-US" sz="1100" dirty="0"/>
            <a:t> </a:t>
          </a:r>
          <a:r>
            <a:rPr lang="en-US" sz="1100" dirty="0" err="1"/>
            <a:t>að</a:t>
          </a:r>
          <a:r>
            <a:rPr lang="en-US" sz="1100" dirty="0"/>
            <a:t> </a:t>
          </a:r>
          <a:r>
            <a:rPr lang="en-US" sz="1100" dirty="0" err="1"/>
            <a:t>ná</a:t>
          </a:r>
          <a:r>
            <a:rPr lang="en-US" sz="1100" dirty="0"/>
            <a:t> </a:t>
          </a:r>
          <a:r>
            <a:rPr lang="en-US" sz="1100" dirty="0" err="1"/>
            <a:t>skilgreindum</a:t>
          </a:r>
          <a:r>
            <a:rPr lang="en-US" sz="1100" dirty="0"/>
            <a:t> </a:t>
          </a:r>
          <a:r>
            <a:rPr lang="en-US" sz="1100" dirty="0" err="1"/>
            <a:t>markmiðum</a:t>
          </a:r>
          <a:r>
            <a:rPr lang="en-US" sz="1100" dirty="0"/>
            <a:t> </a:t>
          </a:r>
          <a:r>
            <a:rPr lang="en-US" sz="1100" dirty="0" err="1"/>
            <a:t>sínum</a:t>
          </a:r>
          <a:r>
            <a:rPr lang="en-US" sz="1100" dirty="0"/>
            <a:t>. </a:t>
          </a:r>
        </a:p>
      </dgm:t>
    </dgm:pt>
    <dgm:pt modelId="{F7125969-5013-4A30-99EB-F437D8D7F8AB}" type="parTrans" cxnId="{39DFC2DB-BBA0-40C7-8408-0E832B7BC1FF}">
      <dgm:prSet/>
      <dgm:spPr/>
      <dgm:t>
        <a:bodyPr/>
        <a:lstStyle/>
        <a:p>
          <a:endParaRPr lang="en-US"/>
        </a:p>
      </dgm:t>
    </dgm:pt>
    <dgm:pt modelId="{DABA3FA9-E1FA-49AC-A3A2-2597E6461D30}" type="sibTrans" cxnId="{39DFC2DB-BBA0-40C7-8408-0E832B7BC1FF}">
      <dgm:prSet/>
      <dgm:spPr/>
      <dgm:t>
        <a:bodyPr/>
        <a:lstStyle/>
        <a:p>
          <a:endParaRPr lang="en-US"/>
        </a:p>
      </dgm:t>
    </dgm:pt>
    <dgm:pt modelId="{BC181C7B-3562-44A7-99FF-025B1E28090F}">
      <dgm:prSet custT="1"/>
      <dgm:spPr/>
      <dgm:t>
        <a:bodyPr/>
        <a:lstStyle/>
        <a:p>
          <a:pPr>
            <a:buFontTx/>
            <a:buNone/>
          </a:pPr>
          <a:r>
            <a:rPr lang="en-US" sz="1100" dirty="0"/>
            <a:t>Áhætta á </a:t>
          </a:r>
          <a:r>
            <a:rPr lang="en-US" sz="1100" dirty="0" err="1"/>
            <a:t>skalanum</a:t>
          </a:r>
          <a:r>
            <a:rPr lang="en-US" sz="1100" dirty="0"/>
            <a:t> </a:t>
          </a:r>
          <a:r>
            <a:rPr lang="en-US" sz="1100" b="1" dirty="0"/>
            <a:t>1-5</a:t>
          </a:r>
          <a:r>
            <a:rPr lang="en-US" sz="1100" dirty="0"/>
            <a:t> er ekki </a:t>
          </a:r>
          <a:r>
            <a:rPr lang="en-US" sz="1100" dirty="0" err="1"/>
            <a:t>vöktuð</a:t>
          </a:r>
          <a:r>
            <a:rPr lang="en-US" sz="1100" dirty="0"/>
            <a:t> </a:t>
          </a:r>
          <a:r>
            <a:rPr lang="en-US" sz="1100" dirty="0" err="1"/>
            <a:t>en</a:t>
          </a:r>
          <a:r>
            <a:rPr lang="en-US" sz="1100" dirty="0"/>
            <a:t> </a:t>
          </a:r>
          <a:r>
            <a:rPr lang="en-US" sz="1100" dirty="0" err="1"/>
            <a:t>endurmetin</a:t>
          </a:r>
          <a:r>
            <a:rPr lang="en-US" sz="1100" dirty="0"/>
            <a:t> </a:t>
          </a:r>
          <a:r>
            <a:rPr lang="en-US" sz="1100" dirty="0" err="1"/>
            <a:t>a.m.k</a:t>
          </a:r>
          <a:r>
            <a:rPr lang="en-US" sz="1100" dirty="0"/>
            <a:t>. </a:t>
          </a:r>
          <a:r>
            <a:rPr lang="en-US" sz="1100" dirty="0" err="1"/>
            <a:t>árlega</a:t>
          </a:r>
          <a:r>
            <a:rPr lang="en-US" sz="1100" dirty="0"/>
            <a:t>. </a:t>
          </a:r>
        </a:p>
      </dgm:t>
    </dgm:pt>
    <dgm:pt modelId="{DCB58A29-C14A-401F-B178-88DEB6307066}" type="parTrans" cxnId="{D55F8E83-1491-43CD-9539-C2CECF7EA51F}">
      <dgm:prSet/>
      <dgm:spPr/>
      <dgm:t>
        <a:bodyPr/>
        <a:lstStyle/>
        <a:p>
          <a:endParaRPr lang="en-US"/>
        </a:p>
      </dgm:t>
    </dgm:pt>
    <dgm:pt modelId="{DCB4DE8B-0FD6-4590-A0C2-506902E96405}" type="sibTrans" cxnId="{D55F8E83-1491-43CD-9539-C2CECF7EA51F}">
      <dgm:prSet/>
      <dgm:spPr/>
      <dgm:t>
        <a:bodyPr/>
        <a:lstStyle/>
        <a:p>
          <a:endParaRPr lang="en-US"/>
        </a:p>
      </dgm:t>
    </dgm:pt>
    <dgm:pt modelId="{AE03FEC0-3191-43EA-BD81-DA2EA55A6379}">
      <dgm:prSet custT="1"/>
      <dgm:spPr/>
      <dgm:t>
        <a:bodyPr/>
        <a:lstStyle/>
        <a:p>
          <a:pPr>
            <a:buFontTx/>
            <a:buNone/>
          </a:pPr>
          <a:r>
            <a:rPr lang="en-US" sz="1100" dirty="0"/>
            <a:t>Áhætta á </a:t>
          </a:r>
          <a:r>
            <a:rPr lang="en-US" sz="1100" dirty="0" err="1"/>
            <a:t>skalanum</a:t>
          </a:r>
          <a:r>
            <a:rPr lang="en-US" sz="1100" dirty="0"/>
            <a:t> </a:t>
          </a:r>
          <a:r>
            <a:rPr lang="en-US" sz="1100" b="1" dirty="0"/>
            <a:t>6-13</a:t>
          </a:r>
          <a:r>
            <a:rPr lang="en-US" sz="1100" dirty="0"/>
            <a:t> </a:t>
          </a:r>
          <a:r>
            <a:rPr lang="en-US" sz="1100" dirty="0" err="1"/>
            <a:t>skal</a:t>
          </a:r>
          <a:r>
            <a:rPr lang="en-US" sz="1100" dirty="0"/>
            <a:t> vera </a:t>
          </a:r>
          <a:r>
            <a:rPr lang="en-US" sz="1100" dirty="0" err="1"/>
            <a:t>vöktuð</a:t>
          </a:r>
          <a:r>
            <a:rPr lang="en-US" sz="1100" dirty="0"/>
            <a:t> </a:t>
          </a:r>
          <a:r>
            <a:rPr lang="en-US" sz="1100" dirty="0" err="1"/>
            <a:t>eftir</a:t>
          </a:r>
          <a:r>
            <a:rPr lang="en-US" sz="1100" dirty="0"/>
            <a:t> </a:t>
          </a:r>
          <a:r>
            <a:rPr lang="en-US" sz="1100" dirty="0" err="1"/>
            <a:t>þörfum</a:t>
          </a:r>
          <a:endParaRPr lang="en-US" sz="1100" dirty="0"/>
        </a:p>
      </dgm:t>
    </dgm:pt>
    <dgm:pt modelId="{081BBAD9-6784-4D44-BA9B-20C50CCF302C}" type="parTrans" cxnId="{6EBE54E7-B740-4E86-8A81-932814DEBEEE}">
      <dgm:prSet/>
      <dgm:spPr/>
      <dgm:t>
        <a:bodyPr/>
        <a:lstStyle/>
        <a:p>
          <a:endParaRPr lang="en-US"/>
        </a:p>
      </dgm:t>
    </dgm:pt>
    <dgm:pt modelId="{ACD02261-27F4-4DEF-BCBA-BC199FB61980}" type="sibTrans" cxnId="{6EBE54E7-B740-4E86-8A81-932814DEBEEE}">
      <dgm:prSet/>
      <dgm:spPr/>
      <dgm:t>
        <a:bodyPr/>
        <a:lstStyle/>
        <a:p>
          <a:endParaRPr lang="en-US"/>
        </a:p>
      </dgm:t>
    </dgm:pt>
    <dgm:pt modelId="{4D8FD2E2-1E7B-49A1-9769-8FEADF5414F6}">
      <dgm:prSet custT="1"/>
      <dgm:spPr/>
      <dgm:t>
        <a:bodyPr/>
        <a:lstStyle/>
        <a:p>
          <a:pPr>
            <a:buFontTx/>
            <a:buNone/>
          </a:pPr>
          <a:r>
            <a:rPr lang="en-US" sz="1100" dirty="0"/>
            <a:t>Áhætta á </a:t>
          </a:r>
          <a:r>
            <a:rPr lang="en-US" sz="1100" dirty="0" err="1"/>
            <a:t>skalanum</a:t>
          </a:r>
          <a:r>
            <a:rPr lang="en-US" sz="1100" dirty="0"/>
            <a:t> </a:t>
          </a:r>
          <a:r>
            <a:rPr lang="en-US" sz="1100" b="1" dirty="0"/>
            <a:t>14-25 </a:t>
          </a:r>
          <a:r>
            <a:rPr lang="en-US" sz="1100" dirty="0" err="1"/>
            <a:t>skal</a:t>
          </a:r>
          <a:r>
            <a:rPr lang="en-US" sz="1100" dirty="0"/>
            <a:t> </a:t>
          </a:r>
          <a:r>
            <a:rPr lang="en-US" sz="1100" dirty="0" err="1"/>
            <a:t>stýra</a:t>
          </a:r>
          <a:r>
            <a:rPr lang="en-US" sz="1100" dirty="0"/>
            <a:t> </a:t>
          </a:r>
          <a:r>
            <a:rPr lang="en-US" sz="1100" dirty="0" err="1"/>
            <a:t>með</a:t>
          </a:r>
          <a:r>
            <a:rPr lang="en-US" sz="1100" dirty="0"/>
            <a:t> </a:t>
          </a:r>
          <a:r>
            <a:rPr lang="en-US" sz="1100" dirty="0" err="1"/>
            <a:t>viðeigandi</a:t>
          </a:r>
          <a:r>
            <a:rPr lang="en-US" sz="1100" dirty="0"/>
            <a:t> </a:t>
          </a:r>
          <a:r>
            <a:rPr lang="en-US" sz="1100" dirty="0" err="1"/>
            <a:t>efitlitsaðgerðum</a:t>
          </a:r>
          <a:r>
            <a:rPr lang="en-US" sz="1100" dirty="0"/>
            <a:t> og </a:t>
          </a:r>
          <a:r>
            <a:rPr lang="en-US" sz="1100" dirty="0" err="1"/>
            <a:t>skal</a:t>
          </a:r>
          <a:r>
            <a:rPr lang="en-US" sz="1100" dirty="0"/>
            <a:t> </a:t>
          </a:r>
          <a:r>
            <a:rPr lang="en-US" sz="1100" dirty="0" err="1"/>
            <a:t>vöktuð</a:t>
          </a:r>
          <a:r>
            <a:rPr lang="en-US" sz="1100" dirty="0"/>
            <a:t> </a:t>
          </a:r>
          <a:r>
            <a:rPr lang="en-US" sz="1100" dirty="0" err="1"/>
            <a:t>sérstaklega</a:t>
          </a:r>
          <a:r>
            <a:rPr lang="en-US" sz="800" dirty="0"/>
            <a:t>.</a:t>
          </a:r>
        </a:p>
      </dgm:t>
    </dgm:pt>
    <dgm:pt modelId="{0B8A34C3-EB74-475C-BBD2-0BCC28D8346D}" type="parTrans" cxnId="{728DB788-CF6B-4E0E-A14B-73348CA176A7}">
      <dgm:prSet/>
      <dgm:spPr/>
      <dgm:t>
        <a:bodyPr/>
        <a:lstStyle/>
        <a:p>
          <a:endParaRPr lang="en-US"/>
        </a:p>
      </dgm:t>
    </dgm:pt>
    <dgm:pt modelId="{07EACB6E-6FC5-411A-9E1D-6775E134BA49}" type="sibTrans" cxnId="{728DB788-CF6B-4E0E-A14B-73348CA176A7}">
      <dgm:prSet/>
      <dgm:spPr/>
      <dgm:t>
        <a:bodyPr/>
        <a:lstStyle/>
        <a:p>
          <a:endParaRPr lang="en-US"/>
        </a:p>
      </dgm:t>
    </dgm:pt>
    <dgm:pt modelId="{AB4A9CB8-B78D-4E44-9509-C0D57B9BF114}">
      <dgm:prSet custT="1"/>
      <dgm:spPr/>
      <dgm:t>
        <a:bodyPr/>
        <a:lstStyle/>
        <a:p>
          <a:endParaRPr lang="en-US" sz="1100" dirty="0"/>
        </a:p>
      </dgm:t>
    </dgm:pt>
    <dgm:pt modelId="{0A951257-8B63-4FF0-84BE-218412775C21}" type="parTrans" cxnId="{B7E093B3-5F53-4FFF-8987-F7CE75A239BD}">
      <dgm:prSet/>
      <dgm:spPr/>
      <dgm:t>
        <a:bodyPr/>
        <a:lstStyle/>
        <a:p>
          <a:endParaRPr lang="en-US"/>
        </a:p>
      </dgm:t>
    </dgm:pt>
    <dgm:pt modelId="{133404A5-1E9D-41D0-96BD-BC418F7EB54B}" type="sibTrans" cxnId="{B7E093B3-5F53-4FFF-8987-F7CE75A239BD}">
      <dgm:prSet/>
      <dgm:spPr/>
      <dgm:t>
        <a:bodyPr/>
        <a:lstStyle/>
        <a:p>
          <a:endParaRPr lang="en-US"/>
        </a:p>
      </dgm:t>
    </dgm:pt>
    <dgm:pt modelId="{FAE9CE4A-0131-47A9-9D12-53540DE116FB}">
      <dgm:prSet custT="1"/>
      <dgm:spPr/>
      <dgm:t>
        <a:bodyPr/>
        <a:lstStyle/>
        <a:p>
          <a:pPr>
            <a:buFontTx/>
            <a:buNone/>
          </a:pPr>
          <a:r>
            <a:rPr lang="en-US" sz="1100" dirty="0" err="1">
              <a:highlight>
                <a:srgbClr val="00FF00"/>
              </a:highlight>
            </a:rPr>
            <a:t>Halda</a:t>
          </a:r>
          <a:r>
            <a:rPr lang="en-US" sz="1100" dirty="0">
              <a:highlight>
                <a:srgbClr val="00FF00"/>
              </a:highlight>
            </a:rPr>
            <a:t> </a:t>
          </a:r>
          <a:r>
            <a:rPr lang="en-US" sz="1100" dirty="0" err="1">
              <a:highlight>
                <a:srgbClr val="00FF00"/>
              </a:highlight>
            </a:rPr>
            <a:t>skal</a:t>
          </a:r>
          <a:r>
            <a:rPr lang="en-US" sz="1100" dirty="0">
              <a:highlight>
                <a:srgbClr val="00FF00"/>
              </a:highlight>
            </a:rPr>
            <a:t> </a:t>
          </a:r>
          <a:r>
            <a:rPr lang="en-US" sz="1100" dirty="0" err="1">
              <a:highlight>
                <a:srgbClr val="00FF00"/>
              </a:highlight>
            </a:rPr>
            <a:t>áhættu</a:t>
          </a:r>
          <a:r>
            <a:rPr lang="en-US" sz="1100" dirty="0">
              <a:highlight>
                <a:srgbClr val="00FF00"/>
              </a:highlight>
            </a:rPr>
            <a:t> </a:t>
          </a:r>
          <a:r>
            <a:rPr lang="en-US" sz="1100" dirty="0" err="1">
              <a:highlight>
                <a:srgbClr val="00FF00"/>
              </a:highlight>
            </a:rPr>
            <a:t>innan</a:t>
          </a:r>
          <a:r>
            <a:rPr lang="en-US" sz="1100" dirty="0">
              <a:highlight>
                <a:srgbClr val="00FF00"/>
              </a:highlight>
            </a:rPr>
            <a:t> </a:t>
          </a:r>
          <a:r>
            <a:rPr lang="en-US" sz="1100" b="1" dirty="0">
              <a:highlight>
                <a:srgbClr val="00FF00"/>
              </a:highlight>
            </a:rPr>
            <a:t>10-12</a:t>
          </a:r>
          <a:r>
            <a:rPr lang="en-US" sz="1100" dirty="0">
              <a:highlight>
                <a:srgbClr val="00FF00"/>
              </a:highlight>
            </a:rPr>
            <a:t> </a:t>
          </a:r>
          <a:r>
            <a:rPr lang="en-US" sz="1100" dirty="0" err="1">
              <a:highlight>
                <a:srgbClr val="00FF00"/>
              </a:highlight>
            </a:rPr>
            <a:t>stiga</a:t>
          </a:r>
          <a:endParaRPr lang="en-US" sz="1100" dirty="0">
            <a:highlight>
              <a:srgbClr val="00FF00"/>
            </a:highlight>
          </a:endParaRPr>
        </a:p>
      </dgm:t>
    </dgm:pt>
    <dgm:pt modelId="{E587136D-C682-47B3-8850-044F4E82B7EE}" type="parTrans" cxnId="{08F694E1-AFFD-4EE8-BD3C-4747856FDB67}">
      <dgm:prSet/>
      <dgm:spPr/>
      <dgm:t>
        <a:bodyPr/>
        <a:lstStyle/>
        <a:p>
          <a:endParaRPr lang="is-IS"/>
        </a:p>
      </dgm:t>
    </dgm:pt>
    <dgm:pt modelId="{6BDECE98-4105-437F-8556-006654AA6F96}" type="sibTrans" cxnId="{08F694E1-AFFD-4EE8-BD3C-4747856FDB67}">
      <dgm:prSet/>
      <dgm:spPr/>
      <dgm:t>
        <a:bodyPr/>
        <a:lstStyle/>
        <a:p>
          <a:endParaRPr lang="is-IS"/>
        </a:p>
      </dgm:t>
    </dgm:pt>
    <dgm:pt modelId="{3836C02A-3DD0-4C33-AEE4-7D9AD0CB186E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US" sz="1400" b="1" dirty="0"/>
        </a:p>
      </dgm:t>
    </dgm:pt>
    <dgm:pt modelId="{5D9292BA-7164-48E3-B84B-75B441A970AE}" type="parTrans" cxnId="{C4F092EF-968B-47B6-8DF7-25646075C150}">
      <dgm:prSet/>
      <dgm:spPr/>
      <dgm:t>
        <a:bodyPr/>
        <a:lstStyle/>
        <a:p>
          <a:endParaRPr lang="is-IS"/>
        </a:p>
      </dgm:t>
    </dgm:pt>
    <dgm:pt modelId="{9E9D5843-8071-44AA-8E93-A66913CD769F}" type="sibTrans" cxnId="{C4F092EF-968B-47B6-8DF7-25646075C150}">
      <dgm:prSet/>
      <dgm:spPr/>
      <dgm:t>
        <a:bodyPr/>
        <a:lstStyle/>
        <a:p>
          <a:endParaRPr lang="is-IS"/>
        </a:p>
      </dgm:t>
    </dgm:pt>
    <dgm:pt modelId="{E1CC2E41-0EBE-4752-A5C8-4B4A2C81949C}" type="pres">
      <dgm:prSet presAssocID="{F3AC70C8-40C3-4923-A959-61A6174EE972}" presName="linearFlow" presStyleCnt="0">
        <dgm:presLayoutVars>
          <dgm:dir/>
          <dgm:animLvl val="lvl"/>
          <dgm:resizeHandles val="exact"/>
        </dgm:presLayoutVars>
      </dgm:prSet>
      <dgm:spPr/>
    </dgm:pt>
    <dgm:pt modelId="{8A3BD420-9869-432B-8717-62D6AFB44D47}" type="pres">
      <dgm:prSet presAssocID="{45B0C686-674D-4FA0-8672-8AECA9AC9F84}" presName="composite" presStyleCnt="0"/>
      <dgm:spPr/>
    </dgm:pt>
    <dgm:pt modelId="{554D3587-0343-4756-9BCF-AFAFB1C2D834}" type="pres">
      <dgm:prSet presAssocID="{45B0C686-674D-4FA0-8672-8AECA9AC9F84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D7AEDF0A-2303-45DA-A369-98107C22F05E}" type="pres">
      <dgm:prSet presAssocID="{45B0C686-674D-4FA0-8672-8AECA9AC9F84}" presName="descendantText" presStyleLbl="alignAcc1" presStyleIdx="0" presStyleCnt="2">
        <dgm:presLayoutVars>
          <dgm:bulletEnabled val="1"/>
        </dgm:presLayoutVars>
      </dgm:prSet>
      <dgm:spPr/>
    </dgm:pt>
    <dgm:pt modelId="{82330AF8-2972-4E96-865D-C88E5B886F3A}" type="pres">
      <dgm:prSet presAssocID="{8FABE77E-BA76-4144-B726-B681914A7F06}" presName="sp" presStyleCnt="0"/>
      <dgm:spPr/>
    </dgm:pt>
    <dgm:pt modelId="{BEFBB124-710A-427D-85DC-C08CE14A0448}" type="pres">
      <dgm:prSet presAssocID="{9F0F9CA0-8468-45C0-B53A-E83DA16F07D6}" presName="composite" presStyleCnt="0"/>
      <dgm:spPr/>
    </dgm:pt>
    <dgm:pt modelId="{ADAAD755-07C2-4B0B-AF2D-BC8369A2BECA}" type="pres">
      <dgm:prSet presAssocID="{9F0F9CA0-8468-45C0-B53A-E83DA16F07D6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8E1C8DFF-B8CB-4D5C-AD85-53D1DADB8FD2}" type="pres">
      <dgm:prSet presAssocID="{9F0F9CA0-8468-45C0-B53A-E83DA16F07D6}" presName="descendantText" presStyleLbl="alignAcc1" presStyleIdx="1" presStyleCnt="2" custScaleY="145073">
        <dgm:presLayoutVars>
          <dgm:bulletEnabled val="1"/>
        </dgm:presLayoutVars>
      </dgm:prSet>
      <dgm:spPr/>
    </dgm:pt>
  </dgm:ptLst>
  <dgm:cxnLst>
    <dgm:cxn modelId="{5429CA04-0B6C-4DE7-A7C4-2C86885C08CD}" type="presOf" srcId="{FAE9CE4A-0131-47A9-9D12-53540DE116FB}" destId="{8E1C8DFF-B8CB-4D5C-AD85-53D1DADB8FD2}" srcOrd="0" destOrd="5" presId="urn:microsoft.com/office/officeart/2005/8/layout/chevron2"/>
    <dgm:cxn modelId="{429F0F11-D8FF-4030-B4C4-D3518F0EF00C}" type="presOf" srcId="{FA920141-C94B-4F80-8A54-BE0C40A5E517}" destId="{D7AEDF0A-2303-45DA-A369-98107C22F05E}" srcOrd="0" destOrd="2" presId="urn:microsoft.com/office/officeart/2005/8/layout/chevron2"/>
    <dgm:cxn modelId="{CF815415-C3B2-4988-A7BF-5B214942E3F4}" type="presOf" srcId="{9F0F9CA0-8468-45C0-B53A-E83DA16F07D6}" destId="{ADAAD755-07C2-4B0B-AF2D-BC8369A2BECA}" srcOrd="0" destOrd="0" presId="urn:microsoft.com/office/officeart/2005/8/layout/chevron2"/>
    <dgm:cxn modelId="{E87B2B1D-BA2B-48B4-B4A8-0C86EA44E395}" srcId="{F3AC70C8-40C3-4923-A959-61A6174EE972}" destId="{45B0C686-674D-4FA0-8672-8AECA9AC9F84}" srcOrd="0" destOrd="0" parTransId="{E16361FC-EEF0-4F81-8251-095CDC6507B5}" sibTransId="{8FABE77E-BA76-4144-B726-B681914A7F06}"/>
    <dgm:cxn modelId="{E94D1D27-EEBE-4430-83F5-A813F8A40A4B}" type="presOf" srcId="{AE03FEC0-3191-43EA-BD81-DA2EA55A6379}" destId="{8E1C8DFF-B8CB-4D5C-AD85-53D1DADB8FD2}" srcOrd="0" destOrd="3" presId="urn:microsoft.com/office/officeart/2005/8/layout/chevron2"/>
    <dgm:cxn modelId="{0C15052B-6B49-4974-85BA-C5BBD27102BC}" type="presOf" srcId="{AB4A9CB8-B78D-4E44-9509-C0D57B9BF114}" destId="{8E1C8DFF-B8CB-4D5C-AD85-53D1DADB8FD2}" srcOrd="0" destOrd="1" presId="urn:microsoft.com/office/officeart/2005/8/layout/chevron2"/>
    <dgm:cxn modelId="{035D7C36-8998-44A1-B99A-E01F56BC0FFD}" srcId="{F3AC70C8-40C3-4923-A959-61A6174EE972}" destId="{9F0F9CA0-8468-45C0-B53A-E83DA16F07D6}" srcOrd="1" destOrd="0" parTransId="{7168D053-ABC5-4823-BCF8-D06F768C7FDE}" sibTransId="{0E1A73AA-A1A1-4670-94BD-E6CB5520BAF3}"/>
    <dgm:cxn modelId="{D05A2161-26F3-4D89-AB4D-4ED3DA93EAA9}" srcId="{45B0C686-674D-4FA0-8672-8AECA9AC9F84}" destId="{7FB81EB2-AE05-4131-B9E4-823DFFE64D3C}" srcOrd="0" destOrd="0" parTransId="{BB1D1C88-8CD5-4A7E-9B0C-8008EE55913E}" sibTransId="{B4833875-D0AC-4AB6-9637-BF8D040C9954}"/>
    <dgm:cxn modelId="{B2B8AC53-9CB7-44C2-8DDD-32CD224C4BA5}" type="presOf" srcId="{7F42924A-C584-4A38-A3D3-A6A3AFCC1D7E}" destId="{8E1C8DFF-B8CB-4D5C-AD85-53D1DADB8FD2}" srcOrd="0" destOrd="0" presId="urn:microsoft.com/office/officeart/2005/8/layout/chevron2"/>
    <dgm:cxn modelId="{F9F6AD7C-ECFA-4F88-9929-64EF57C08D84}" type="presOf" srcId="{F3AC70C8-40C3-4923-A959-61A6174EE972}" destId="{E1CC2E41-0EBE-4752-A5C8-4B4A2C81949C}" srcOrd="0" destOrd="0" presId="urn:microsoft.com/office/officeart/2005/8/layout/chevron2"/>
    <dgm:cxn modelId="{D55F8E83-1491-43CD-9539-C2CECF7EA51F}" srcId="{AB4A9CB8-B78D-4E44-9509-C0D57B9BF114}" destId="{BC181C7B-3562-44A7-99FF-025B1E28090F}" srcOrd="0" destOrd="0" parTransId="{DCB58A29-C14A-401F-B178-88DEB6307066}" sibTransId="{DCB4DE8B-0FD6-4590-A0C2-506902E96405}"/>
    <dgm:cxn modelId="{ACAD9C87-2D70-45EA-A324-14C32FA4AF60}" type="presOf" srcId="{3836C02A-3DD0-4C33-AEE4-7D9AD0CB186E}" destId="{D7AEDF0A-2303-45DA-A369-98107C22F05E}" srcOrd="0" destOrd="1" presId="urn:microsoft.com/office/officeart/2005/8/layout/chevron2"/>
    <dgm:cxn modelId="{728DB788-CF6B-4E0E-A14B-73348CA176A7}" srcId="{AB4A9CB8-B78D-4E44-9509-C0D57B9BF114}" destId="{4D8FD2E2-1E7B-49A1-9769-8FEADF5414F6}" srcOrd="2" destOrd="0" parTransId="{0B8A34C3-EB74-475C-BBD2-0BCC28D8346D}" sibTransId="{07EACB6E-6FC5-411A-9E1D-6775E134BA49}"/>
    <dgm:cxn modelId="{238CA1A2-B73B-4655-8E17-51993E1800F0}" type="presOf" srcId="{BC181C7B-3562-44A7-99FF-025B1E28090F}" destId="{8E1C8DFF-B8CB-4D5C-AD85-53D1DADB8FD2}" srcOrd="0" destOrd="2" presId="urn:microsoft.com/office/officeart/2005/8/layout/chevron2"/>
    <dgm:cxn modelId="{260DAAAA-F669-4798-BC22-E043569DF1FE}" type="presOf" srcId="{45B0C686-674D-4FA0-8672-8AECA9AC9F84}" destId="{554D3587-0343-4756-9BCF-AFAFB1C2D834}" srcOrd="0" destOrd="0" presId="urn:microsoft.com/office/officeart/2005/8/layout/chevron2"/>
    <dgm:cxn modelId="{B7E093B3-5F53-4FFF-8987-F7CE75A239BD}" srcId="{9F0F9CA0-8468-45C0-B53A-E83DA16F07D6}" destId="{AB4A9CB8-B78D-4E44-9509-C0D57B9BF114}" srcOrd="1" destOrd="0" parTransId="{0A951257-8B63-4FF0-84BE-218412775C21}" sibTransId="{133404A5-1E9D-41D0-96BD-BC418F7EB54B}"/>
    <dgm:cxn modelId="{AF98C1BF-C420-4784-BB4D-0B0CF033893D}" type="presOf" srcId="{4D8FD2E2-1E7B-49A1-9769-8FEADF5414F6}" destId="{8E1C8DFF-B8CB-4D5C-AD85-53D1DADB8FD2}" srcOrd="0" destOrd="4" presId="urn:microsoft.com/office/officeart/2005/8/layout/chevron2"/>
    <dgm:cxn modelId="{613455DB-E02A-46A1-AE55-A0E5ED5FE0B1}" type="presOf" srcId="{7FB81EB2-AE05-4131-B9E4-823DFFE64D3C}" destId="{D7AEDF0A-2303-45DA-A369-98107C22F05E}" srcOrd="0" destOrd="0" presId="urn:microsoft.com/office/officeart/2005/8/layout/chevron2"/>
    <dgm:cxn modelId="{39DFC2DB-BBA0-40C7-8408-0E832B7BC1FF}" srcId="{9F0F9CA0-8468-45C0-B53A-E83DA16F07D6}" destId="{7F42924A-C584-4A38-A3D3-A6A3AFCC1D7E}" srcOrd="0" destOrd="0" parTransId="{F7125969-5013-4A30-99EB-F437D8D7F8AB}" sibTransId="{DABA3FA9-E1FA-49AC-A3A2-2597E6461D30}"/>
    <dgm:cxn modelId="{08F694E1-AFFD-4EE8-BD3C-4747856FDB67}" srcId="{AB4A9CB8-B78D-4E44-9509-C0D57B9BF114}" destId="{FAE9CE4A-0131-47A9-9D12-53540DE116FB}" srcOrd="3" destOrd="0" parTransId="{E587136D-C682-47B3-8850-044F4E82B7EE}" sibTransId="{6BDECE98-4105-437F-8556-006654AA6F96}"/>
    <dgm:cxn modelId="{6EBE54E7-B740-4E86-8A81-932814DEBEEE}" srcId="{AB4A9CB8-B78D-4E44-9509-C0D57B9BF114}" destId="{AE03FEC0-3191-43EA-BD81-DA2EA55A6379}" srcOrd="1" destOrd="0" parTransId="{081BBAD9-6784-4D44-BA9B-20C50CCF302C}" sibTransId="{ACD02261-27F4-4DEF-BCBA-BC199FB61980}"/>
    <dgm:cxn modelId="{C4F092EF-968B-47B6-8DF7-25646075C150}" srcId="{45B0C686-674D-4FA0-8672-8AECA9AC9F84}" destId="{3836C02A-3DD0-4C33-AEE4-7D9AD0CB186E}" srcOrd="1" destOrd="0" parTransId="{5D9292BA-7164-48E3-B84B-75B441A970AE}" sibTransId="{9E9D5843-8071-44AA-8E93-A66913CD769F}"/>
    <dgm:cxn modelId="{45B43DFA-1A1F-4551-9ECF-64809506636C}" srcId="{45B0C686-674D-4FA0-8672-8AECA9AC9F84}" destId="{FA920141-C94B-4F80-8A54-BE0C40A5E517}" srcOrd="2" destOrd="0" parTransId="{A7A5AA4A-5DA4-4DB2-AA5A-EA1CC6597B6F}" sibTransId="{B0C0709C-E556-480A-9203-CC7ED9D07A09}"/>
    <dgm:cxn modelId="{B2EA9299-1637-451E-BC4D-86F40974C7A0}" type="presParOf" srcId="{E1CC2E41-0EBE-4752-A5C8-4B4A2C81949C}" destId="{8A3BD420-9869-432B-8717-62D6AFB44D47}" srcOrd="0" destOrd="0" presId="urn:microsoft.com/office/officeart/2005/8/layout/chevron2"/>
    <dgm:cxn modelId="{4719E158-84A0-45F6-ABF4-713A14A18503}" type="presParOf" srcId="{8A3BD420-9869-432B-8717-62D6AFB44D47}" destId="{554D3587-0343-4756-9BCF-AFAFB1C2D834}" srcOrd="0" destOrd="0" presId="urn:microsoft.com/office/officeart/2005/8/layout/chevron2"/>
    <dgm:cxn modelId="{3C79C6A7-2F5F-43DB-B8DB-7DD61D0DFBF9}" type="presParOf" srcId="{8A3BD420-9869-432B-8717-62D6AFB44D47}" destId="{D7AEDF0A-2303-45DA-A369-98107C22F05E}" srcOrd="1" destOrd="0" presId="urn:microsoft.com/office/officeart/2005/8/layout/chevron2"/>
    <dgm:cxn modelId="{9FD943FF-580F-496D-807E-9FCDFE543224}" type="presParOf" srcId="{E1CC2E41-0EBE-4752-A5C8-4B4A2C81949C}" destId="{82330AF8-2972-4E96-865D-C88E5B886F3A}" srcOrd="1" destOrd="0" presId="urn:microsoft.com/office/officeart/2005/8/layout/chevron2"/>
    <dgm:cxn modelId="{5ED3C5C8-26BE-4013-AFD0-274E256618CF}" type="presParOf" srcId="{E1CC2E41-0EBE-4752-A5C8-4B4A2C81949C}" destId="{BEFBB124-710A-427D-85DC-C08CE14A0448}" srcOrd="2" destOrd="0" presId="urn:microsoft.com/office/officeart/2005/8/layout/chevron2"/>
    <dgm:cxn modelId="{A53387F4-0910-4865-8B37-7C2D9E6C7D49}" type="presParOf" srcId="{BEFBB124-710A-427D-85DC-C08CE14A0448}" destId="{ADAAD755-07C2-4B0B-AF2D-BC8369A2BECA}" srcOrd="0" destOrd="0" presId="urn:microsoft.com/office/officeart/2005/8/layout/chevron2"/>
    <dgm:cxn modelId="{71729B92-EB98-411E-B845-833E39728F90}" type="presParOf" srcId="{BEFBB124-710A-427D-85DC-C08CE14A0448}" destId="{8E1C8DFF-B8CB-4D5C-AD85-53D1DADB8F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7B79D6-3E22-459F-93F7-1C3B1A4F9906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9D2DE83-CE52-4048-B748-10C79AB1A3E3}">
      <dgm:prSet/>
      <dgm:spPr/>
      <dgm:t>
        <a:bodyPr/>
        <a:lstStyle/>
        <a:p>
          <a:r>
            <a:rPr lang="en-US" dirty="0" err="1"/>
            <a:t>Kjarnaáhætta</a:t>
          </a:r>
          <a:endParaRPr lang="en-US" dirty="0"/>
        </a:p>
      </dgm:t>
    </dgm:pt>
    <dgm:pt modelId="{D73A2CE5-CCCD-4022-A290-3AB3B6B1F1FF}" type="parTrans" cxnId="{00198C03-B455-4E04-B23C-ECF558A7120E}">
      <dgm:prSet/>
      <dgm:spPr/>
      <dgm:t>
        <a:bodyPr/>
        <a:lstStyle/>
        <a:p>
          <a:endParaRPr lang="en-US"/>
        </a:p>
      </dgm:t>
    </dgm:pt>
    <dgm:pt modelId="{4FAC05DC-7C3B-44CE-ABD2-A519263CA08A}" type="sibTrans" cxnId="{00198C03-B455-4E04-B23C-ECF558A7120E}">
      <dgm:prSet/>
      <dgm:spPr/>
      <dgm:t>
        <a:bodyPr/>
        <a:lstStyle/>
        <a:p>
          <a:endParaRPr lang="en-US"/>
        </a:p>
      </dgm:t>
    </dgm:pt>
    <dgm:pt modelId="{2F86F0E1-3773-4DB1-992F-65FB02B9EF95}">
      <dgm:prSet/>
      <dgm:spPr/>
      <dgm:t>
        <a:bodyPr/>
        <a:lstStyle/>
        <a:p>
          <a:r>
            <a:rPr lang="is-IS" dirty="0"/>
            <a:t>Áhættan á því að Strætó takist ekki að starfrækja almenningssamgöngur vegna mikilvægis samfellu í rekstri Strætó er áhættuþol vegna kjarnaáhættu lágt. </a:t>
          </a:r>
          <a:endParaRPr lang="en-US" dirty="0"/>
        </a:p>
      </dgm:t>
    </dgm:pt>
    <dgm:pt modelId="{42DF8C3E-6430-4978-9CBD-FB15DF8FCEE8}" type="parTrans" cxnId="{C722E87E-8D92-4DFA-9E01-A51C80A4D34D}">
      <dgm:prSet/>
      <dgm:spPr/>
      <dgm:t>
        <a:bodyPr/>
        <a:lstStyle/>
        <a:p>
          <a:endParaRPr lang="en-US"/>
        </a:p>
      </dgm:t>
    </dgm:pt>
    <dgm:pt modelId="{275FA556-9DB1-4722-AD85-2C1DF139325D}" type="sibTrans" cxnId="{C722E87E-8D92-4DFA-9E01-A51C80A4D34D}">
      <dgm:prSet/>
      <dgm:spPr/>
      <dgm:t>
        <a:bodyPr/>
        <a:lstStyle/>
        <a:p>
          <a:endParaRPr lang="en-US"/>
        </a:p>
      </dgm:t>
    </dgm:pt>
    <dgm:pt modelId="{E5E1D018-888D-46F4-95F4-57E9021F96A2}">
      <dgm:prSet/>
      <dgm:spPr/>
      <dgm:t>
        <a:bodyPr/>
        <a:lstStyle/>
        <a:p>
          <a:pPr>
            <a:buFontTx/>
            <a:buNone/>
          </a:pPr>
          <a:r>
            <a:rPr lang="is-IS" b="1" dirty="0"/>
            <a:t>Áhættuviðmið: </a:t>
          </a:r>
          <a:r>
            <a:rPr lang="is-IS" dirty="0"/>
            <a:t>Kjarnaáhætta fylgir kjarnastarfsemi félagsins. </a:t>
          </a:r>
          <a:endParaRPr lang="en-US" dirty="0"/>
        </a:p>
      </dgm:t>
    </dgm:pt>
    <dgm:pt modelId="{7F40A9B0-78C1-4A90-8876-BE2DC94A34DA}" type="parTrans" cxnId="{74EF2AD1-6E48-4AAC-9053-77B3E34BAE52}">
      <dgm:prSet/>
      <dgm:spPr/>
      <dgm:t>
        <a:bodyPr/>
        <a:lstStyle/>
        <a:p>
          <a:endParaRPr lang="en-US"/>
        </a:p>
      </dgm:t>
    </dgm:pt>
    <dgm:pt modelId="{0F6EA7AA-0E08-4769-B0E2-8750CF32E190}" type="sibTrans" cxnId="{74EF2AD1-6E48-4AAC-9053-77B3E34BAE52}">
      <dgm:prSet/>
      <dgm:spPr/>
      <dgm:t>
        <a:bodyPr/>
        <a:lstStyle/>
        <a:p>
          <a:endParaRPr lang="en-US"/>
        </a:p>
      </dgm:t>
    </dgm:pt>
    <dgm:pt modelId="{86B1EECC-85D4-4531-96E8-DF256054F695}">
      <dgm:prSet/>
      <dgm:spPr/>
      <dgm:t>
        <a:bodyPr/>
        <a:lstStyle/>
        <a:p>
          <a:r>
            <a:rPr lang="is-IS" dirty="0"/>
            <a:t>Fjárhagsleg áhætta</a:t>
          </a:r>
          <a:endParaRPr lang="en-US" dirty="0"/>
        </a:p>
      </dgm:t>
    </dgm:pt>
    <dgm:pt modelId="{6D74297D-B08E-4D78-9BCF-5065DE3FF7F9}" type="parTrans" cxnId="{52E62490-7C33-4E6B-931C-1E74DD0C50B6}">
      <dgm:prSet/>
      <dgm:spPr/>
      <dgm:t>
        <a:bodyPr/>
        <a:lstStyle/>
        <a:p>
          <a:endParaRPr lang="en-US"/>
        </a:p>
      </dgm:t>
    </dgm:pt>
    <dgm:pt modelId="{35A4FD10-0AF2-4612-A61C-D533D50207C8}" type="sibTrans" cxnId="{52E62490-7C33-4E6B-931C-1E74DD0C50B6}">
      <dgm:prSet/>
      <dgm:spPr/>
      <dgm:t>
        <a:bodyPr/>
        <a:lstStyle/>
        <a:p>
          <a:endParaRPr lang="en-US"/>
        </a:p>
      </dgm:t>
    </dgm:pt>
    <dgm:pt modelId="{D6AF3C08-3D67-4BAF-9F89-88ED39B87485}">
      <dgm:prSet/>
      <dgm:spPr/>
      <dgm:t>
        <a:bodyPr/>
        <a:lstStyle/>
        <a:p>
          <a:r>
            <a:rPr lang="is-IS" dirty="0"/>
            <a:t>Sveitarfélögin og ríkið fjármagna rekstur Strætó að stærstum hluta og þar af leiðandi er áhættuþol vegna fjárhagslegrar áhættu lágt. </a:t>
          </a:r>
          <a:endParaRPr lang="en-US" dirty="0"/>
        </a:p>
      </dgm:t>
    </dgm:pt>
    <dgm:pt modelId="{738E85E4-0935-4BB7-B6AB-944743844957}" type="parTrans" cxnId="{5CD52CC2-FB00-4E7C-B6BF-576B1720A13F}">
      <dgm:prSet/>
      <dgm:spPr/>
      <dgm:t>
        <a:bodyPr/>
        <a:lstStyle/>
        <a:p>
          <a:endParaRPr lang="en-US"/>
        </a:p>
      </dgm:t>
    </dgm:pt>
    <dgm:pt modelId="{4BD0E6CF-9169-4577-AA69-9139B7C08BB2}" type="sibTrans" cxnId="{5CD52CC2-FB00-4E7C-B6BF-576B1720A13F}">
      <dgm:prSet/>
      <dgm:spPr/>
      <dgm:t>
        <a:bodyPr/>
        <a:lstStyle/>
        <a:p>
          <a:endParaRPr lang="en-US"/>
        </a:p>
      </dgm:t>
    </dgm:pt>
    <dgm:pt modelId="{E3EE1C0B-8BC8-494A-9B31-35A5ADCBFB7D}">
      <dgm:prSet/>
      <dgm:spPr/>
      <dgm:t>
        <a:bodyPr/>
        <a:lstStyle/>
        <a:p>
          <a:r>
            <a:rPr lang="is-IS" b="1" dirty="0"/>
            <a:t>Áhættuviðmið: </a:t>
          </a:r>
          <a:r>
            <a:rPr lang="is-IS" dirty="0"/>
            <a:t>Stefnt skal að því að lágmarka fjárhagslega áhættu. </a:t>
          </a:r>
          <a:endParaRPr lang="en-US" dirty="0"/>
        </a:p>
      </dgm:t>
    </dgm:pt>
    <dgm:pt modelId="{B4AC1180-D092-491B-91E1-0440C3E8F3A3}" type="parTrans" cxnId="{5198B385-1B9E-4523-BBD6-55B67A915479}">
      <dgm:prSet/>
      <dgm:spPr/>
      <dgm:t>
        <a:bodyPr/>
        <a:lstStyle/>
        <a:p>
          <a:endParaRPr lang="en-US"/>
        </a:p>
      </dgm:t>
    </dgm:pt>
    <dgm:pt modelId="{088FACB6-A18F-446F-B290-E1ED7B617A92}" type="sibTrans" cxnId="{5198B385-1B9E-4523-BBD6-55B67A915479}">
      <dgm:prSet/>
      <dgm:spPr/>
      <dgm:t>
        <a:bodyPr/>
        <a:lstStyle/>
        <a:p>
          <a:endParaRPr lang="en-US"/>
        </a:p>
      </dgm:t>
    </dgm:pt>
    <dgm:pt modelId="{5E5F6D8B-CE4B-41FB-BC9D-13A2BDD4C61C}">
      <dgm:prSet/>
      <dgm:spPr/>
      <dgm:t>
        <a:bodyPr/>
        <a:lstStyle/>
        <a:p>
          <a:r>
            <a:rPr lang="is-IS" b="1" dirty="0"/>
            <a:t>Rekstraráhætta</a:t>
          </a:r>
          <a:endParaRPr lang="en-US" dirty="0"/>
        </a:p>
      </dgm:t>
    </dgm:pt>
    <dgm:pt modelId="{F6E29EAF-103F-4286-ABF0-A743490AEC77}" type="parTrans" cxnId="{9E9943E4-CB28-4D91-AD5B-5C7332CBA0F9}">
      <dgm:prSet/>
      <dgm:spPr/>
      <dgm:t>
        <a:bodyPr/>
        <a:lstStyle/>
        <a:p>
          <a:endParaRPr lang="en-US"/>
        </a:p>
      </dgm:t>
    </dgm:pt>
    <dgm:pt modelId="{7BAC4805-D5F1-405E-883A-5C4B7490748F}" type="sibTrans" cxnId="{9E9943E4-CB28-4D91-AD5B-5C7332CBA0F9}">
      <dgm:prSet/>
      <dgm:spPr/>
      <dgm:t>
        <a:bodyPr/>
        <a:lstStyle/>
        <a:p>
          <a:endParaRPr lang="en-US"/>
        </a:p>
      </dgm:t>
    </dgm:pt>
    <dgm:pt modelId="{9EE30F70-8E61-4D88-AD55-6744AA8EAD90}">
      <dgm:prSet/>
      <dgm:spPr/>
      <dgm:t>
        <a:bodyPr/>
        <a:lstStyle/>
        <a:p>
          <a:r>
            <a:rPr lang="is-IS" b="1" dirty="0"/>
            <a:t>Áhættuviðmið: </a:t>
          </a:r>
          <a:r>
            <a:rPr lang="is-IS" dirty="0"/>
            <a:t>Draga skal úr </a:t>
          </a:r>
          <a:r>
            <a:rPr lang="is-IS" dirty="0" err="1"/>
            <a:t>rekstrarlegri</a:t>
          </a:r>
          <a:r>
            <a:rPr lang="is-IS" dirty="0"/>
            <a:t> áhættu.</a:t>
          </a:r>
          <a:endParaRPr lang="en-US" dirty="0"/>
        </a:p>
      </dgm:t>
    </dgm:pt>
    <dgm:pt modelId="{1409C010-A127-4465-9FC2-AC5201F2C11B}" type="parTrans" cxnId="{B04B6DFE-F021-42AE-BC61-10261691E664}">
      <dgm:prSet/>
      <dgm:spPr/>
      <dgm:t>
        <a:bodyPr/>
        <a:lstStyle/>
        <a:p>
          <a:endParaRPr lang="en-US"/>
        </a:p>
      </dgm:t>
    </dgm:pt>
    <dgm:pt modelId="{45C23AAE-E0F8-432E-99A0-7E58B89DAFC9}" type="sibTrans" cxnId="{B04B6DFE-F021-42AE-BC61-10261691E664}">
      <dgm:prSet/>
      <dgm:spPr/>
      <dgm:t>
        <a:bodyPr/>
        <a:lstStyle/>
        <a:p>
          <a:endParaRPr lang="en-US"/>
        </a:p>
      </dgm:t>
    </dgm:pt>
    <dgm:pt modelId="{E0638054-1087-4E06-A38D-A8AF663B6022}">
      <dgm:prSet/>
      <dgm:spPr/>
      <dgm:t>
        <a:bodyPr/>
        <a:lstStyle/>
        <a:p>
          <a:r>
            <a:rPr lang="is-IS" dirty="0"/>
            <a:t> Áhættuþol rekstraráhættu er lágt í ljósi mikilvægis </a:t>
          </a:r>
          <a:r>
            <a:rPr lang="is-IS" dirty="0" err="1"/>
            <a:t>rekstrarsins</a:t>
          </a:r>
          <a:r>
            <a:rPr lang="is-IS" dirty="0"/>
            <a:t> og eðli starfseminnar. </a:t>
          </a:r>
          <a:endParaRPr lang="en-US" dirty="0"/>
        </a:p>
      </dgm:t>
    </dgm:pt>
    <dgm:pt modelId="{A68B9B54-56E4-4807-B726-33DBE3024E13}" type="parTrans" cxnId="{B8455C74-1A91-4FA9-9A72-C4CEE3C88420}">
      <dgm:prSet/>
      <dgm:spPr/>
      <dgm:t>
        <a:bodyPr/>
        <a:lstStyle/>
        <a:p>
          <a:endParaRPr lang="en-US"/>
        </a:p>
      </dgm:t>
    </dgm:pt>
    <dgm:pt modelId="{0AF6DA67-BB7A-43FF-92DC-659BD6275388}" type="sibTrans" cxnId="{B8455C74-1A91-4FA9-9A72-C4CEE3C88420}">
      <dgm:prSet/>
      <dgm:spPr/>
      <dgm:t>
        <a:bodyPr/>
        <a:lstStyle/>
        <a:p>
          <a:endParaRPr lang="en-US"/>
        </a:p>
      </dgm:t>
    </dgm:pt>
    <dgm:pt modelId="{56BBE2C8-52DA-4A05-895B-89E5865F59F5}">
      <dgm:prSet/>
      <dgm:spPr/>
      <dgm:t>
        <a:bodyPr/>
        <a:lstStyle/>
        <a:p>
          <a:endParaRPr lang="en-US" dirty="0"/>
        </a:p>
      </dgm:t>
    </dgm:pt>
    <dgm:pt modelId="{84BEFC14-8A73-478A-99C9-0F2975E3A262}" type="parTrans" cxnId="{F2B955EF-AE33-49B5-81C3-5AD5C320D5CA}">
      <dgm:prSet/>
      <dgm:spPr/>
      <dgm:t>
        <a:bodyPr/>
        <a:lstStyle/>
        <a:p>
          <a:endParaRPr lang="en-US"/>
        </a:p>
      </dgm:t>
    </dgm:pt>
    <dgm:pt modelId="{C3EBE4CE-B1B3-4EB5-95DB-703BDA6BC7FF}" type="sibTrans" cxnId="{F2B955EF-AE33-49B5-81C3-5AD5C320D5CA}">
      <dgm:prSet/>
      <dgm:spPr/>
      <dgm:t>
        <a:bodyPr/>
        <a:lstStyle/>
        <a:p>
          <a:endParaRPr lang="en-US"/>
        </a:p>
      </dgm:t>
    </dgm:pt>
    <dgm:pt modelId="{2CFE9BD7-B10E-454A-B4A0-341EBB5889DC}">
      <dgm:prSet/>
      <dgm:spPr/>
      <dgm:t>
        <a:bodyPr/>
        <a:lstStyle/>
        <a:p>
          <a:endParaRPr lang="en-US" dirty="0"/>
        </a:p>
      </dgm:t>
    </dgm:pt>
    <dgm:pt modelId="{0BDA1995-7796-457A-BA46-9F0B68484DBD}" type="parTrans" cxnId="{3F6A9FA9-E4F8-4A1F-B641-9C19FCE6746C}">
      <dgm:prSet/>
      <dgm:spPr/>
      <dgm:t>
        <a:bodyPr/>
        <a:lstStyle/>
        <a:p>
          <a:endParaRPr lang="en-US"/>
        </a:p>
      </dgm:t>
    </dgm:pt>
    <dgm:pt modelId="{ED715956-7831-4990-A3C8-A083ADA32455}" type="sibTrans" cxnId="{3F6A9FA9-E4F8-4A1F-B641-9C19FCE6746C}">
      <dgm:prSet/>
      <dgm:spPr/>
      <dgm:t>
        <a:bodyPr/>
        <a:lstStyle/>
        <a:p>
          <a:endParaRPr lang="en-US"/>
        </a:p>
      </dgm:t>
    </dgm:pt>
    <dgm:pt modelId="{2A5381EC-C77F-4081-AC31-E549EEDF68CB}">
      <dgm:prSet/>
      <dgm:spPr/>
      <dgm:t>
        <a:bodyPr/>
        <a:lstStyle/>
        <a:p>
          <a:endParaRPr lang="en-US" dirty="0"/>
        </a:p>
      </dgm:t>
    </dgm:pt>
    <dgm:pt modelId="{FB55BC06-19DE-4E50-9017-E498BABF7D02}" type="parTrans" cxnId="{362E087B-55E1-41D4-AE49-272FB7298113}">
      <dgm:prSet/>
      <dgm:spPr/>
      <dgm:t>
        <a:bodyPr/>
        <a:lstStyle/>
        <a:p>
          <a:endParaRPr lang="en-US"/>
        </a:p>
      </dgm:t>
    </dgm:pt>
    <dgm:pt modelId="{4975910E-EEA0-482A-B9F8-63784D945E39}" type="sibTrans" cxnId="{362E087B-55E1-41D4-AE49-272FB7298113}">
      <dgm:prSet/>
      <dgm:spPr/>
      <dgm:t>
        <a:bodyPr/>
        <a:lstStyle/>
        <a:p>
          <a:endParaRPr lang="en-US"/>
        </a:p>
      </dgm:t>
    </dgm:pt>
    <dgm:pt modelId="{C95DD8EE-E31B-4EDE-961C-49CE14E6E4A9}">
      <dgm:prSet/>
      <dgm:spPr/>
      <dgm:t>
        <a:bodyPr/>
        <a:lstStyle/>
        <a:p>
          <a:endParaRPr lang="en-US" dirty="0"/>
        </a:p>
      </dgm:t>
    </dgm:pt>
    <dgm:pt modelId="{9F866565-EF25-4ED3-8D63-ADA2C0D92111}" type="parTrans" cxnId="{8B9CFB61-C0BF-443F-AD23-3AD340A4DC67}">
      <dgm:prSet/>
      <dgm:spPr/>
      <dgm:t>
        <a:bodyPr/>
        <a:lstStyle/>
        <a:p>
          <a:endParaRPr lang="en-US"/>
        </a:p>
      </dgm:t>
    </dgm:pt>
    <dgm:pt modelId="{FBB44820-7AD2-4B44-88A2-7C4A890336D5}" type="sibTrans" cxnId="{8B9CFB61-C0BF-443F-AD23-3AD340A4DC67}">
      <dgm:prSet/>
      <dgm:spPr/>
      <dgm:t>
        <a:bodyPr/>
        <a:lstStyle/>
        <a:p>
          <a:endParaRPr lang="en-US"/>
        </a:p>
      </dgm:t>
    </dgm:pt>
    <dgm:pt modelId="{B3F4C48F-4D70-4B35-953E-1D32B43C2A87}">
      <dgm:prSet/>
      <dgm:spPr/>
      <dgm:t>
        <a:bodyPr/>
        <a:lstStyle/>
        <a:p>
          <a:endParaRPr lang="en-US" dirty="0"/>
        </a:p>
      </dgm:t>
    </dgm:pt>
    <dgm:pt modelId="{2E831AFB-554A-42E3-ABFB-38EB86452BA2}" type="parTrans" cxnId="{A0BE3A39-DF64-442A-B412-2F436110FDAB}">
      <dgm:prSet/>
      <dgm:spPr/>
      <dgm:t>
        <a:bodyPr/>
        <a:lstStyle/>
        <a:p>
          <a:endParaRPr lang="en-US"/>
        </a:p>
      </dgm:t>
    </dgm:pt>
    <dgm:pt modelId="{8294F7CE-82DC-4F37-9851-E08341EB9EAB}" type="sibTrans" cxnId="{A0BE3A39-DF64-442A-B412-2F436110FDAB}">
      <dgm:prSet/>
      <dgm:spPr/>
      <dgm:t>
        <a:bodyPr/>
        <a:lstStyle/>
        <a:p>
          <a:endParaRPr lang="en-US"/>
        </a:p>
      </dgm:t>
    </dgm:pt>
    <dgm:pt modelId="{CA09D487-976D-4D7D-8A0A-7EDC51DB3934}">
      <dgm:prSet/>
      <dgm:spPr/>
      <dgm:t>
        <a:bodyPr/>
        <a:lstStyle/>
        <a:p>
          <a:endParaRPr lang="en-US" dirty="0"/>
        </a:p>
      </dgm:t>
    </dgm:pt>
    <dgm:pt modelId="{B72EE4E6-E2DD-49FD-9991-1E836E77E121}" type="parTrans" cxnId="{F301F41D-799C-41F8-8D2D-2B92515EFB9A}">
      <dgm:prSet/>
      <dgm:spPr/>
      <dgm:t>
        <a:bodyPr/>
        <a:lstStyle/>
        <a:p>
          <a:endParaRPr lang="en-US"/>
        </a:p>
      </dgm:t>
    </dgm:pt>
    <dgm:pt modelId="{70A120CD-5B25-4834-B082-EB108CFFAF1A}" type="sibTrans" cxnId="{F301F41D-799C-41F8-8D2D-2B92515EFB9A}">
      <dgm:prSet/>
      <dgm:spPr/>
      <dgm:t>
        <a:bodyPr/>
        <a:lstStyle/>
        <a:p>
          <a:endParaRPr lang="en-US"/>
        </a:p>
      </dgm:t>
    </dgm:pt>
    <dgm:pt modelId="{E3B928F3-C97F-4D90-8A87-019AE9023C70}">
      <dgm:prSet/>
      <dgm:spPr/>
      <dgm:t>
        <a:bodyPr/>
        <a:lstStyle/>
        <a:p>
          <a:endParaRPr lang="en-US" dirty="0"/>
        </a:p>
      </dgm:t>
    </dgm:pt>
    <dgm:pt modelId="{FEC75A59-B572-4714-9C81-C36C41173436}" type="parTrans" cxnId="{8C89F37B-C72E-4D0A-954E-80B2C10BDFFE}">
      <dgm:prSet/>
      <dgm:spPr/>
      <dgm:t>
        <a:bodyPr/>
        <a:lstStyle/>
        <a:p>
          <a:endParaRPr lang="en-US"/>
        </a:p>
      </dgm:t>
    </dgm:pt>
    <dgm:pt modelId="{4364F02A-B017-4895-9C32-8725141ADF5C}" type="sibTrans" cxnId="{8C89F37B-C72E-4D0A-954E-80B2C10BDFFE}">
      <dgm:prSet/>
      <dgm:spPr/>
      <dgm:t>
        <a:bodyPr/>
        <a:lstStyle/>
        <a:p>
          <a:endParaRPr lang="en-US"/>
        </a:p>
      </dgm:t>
    </dgm:pt>
    <dgm:pt modelId="{7203F3BA-80B1-4349-82BC-88B6369AE80D}">
      <dgm:prSet/>
      <dgm:spPr/>
      <dgm:t>
        <a:bodyPr/>
        <a:lstStyle/>
        <a:p>
          <a:endParaRPr lang="en-US" dirty="0"/>
        </a:p>
      </dgm:t>
    </dgm:pt>
    <dgm:pt modelId="{5CD7E23B-B63E-4A33-9EEF-9DD101FF2962}" type="parTrans" cxnId="{6F5FC9DC-15E9-4CEB-B170-EBBF0A5DEE6A}">
      <dgm:prSet/>
      <dgm:spPr/>
      <dgm:t>
        <a:bodyPr/>
        <a:lstStyle/>
        <a:p>
          <a:endParaRPr lang="en-US"/>
        </a:p>
      </dgm:t>
    </dgm:pt>
    <dgm:pt modelId="{F9C2331F-DED7-4D48-B238-5D191AE2C6F1}" type="sibTrans" cxnId="{6F5FC9DC-15E9-4CEB-B170-EBBF0A5DEE6A}">
      <dgm:prSet/>
      <dgm:spPr/>
      <dgm:t>
        <a:bodyPr/>
        <a:lstStyle/>
        <a:p>
          <a:endParaRPr lang="en-US"/>
        </a:p>
      </dgm:t>
    </dgm:pt>
    <dgm:pt modelId="{D0A74F62-A003-4339-89D5-5BF89EA91179}">
      <dgm:prSet/>
      <dgm:spPr/>
      <dgm:t>
        <a:bodyPr/>
        <a:lstStyle/>
        <a:p>
          <a:endParaRPr lang="en-US" dirty="0"/>
        </a:p>
      </dgm:t>
    </dgm:pt>
    <dgm:pt modelId="{B446DF63-D925-44DA-8665-9506DB7215A2}" type="parTrans" cxnId="{C42330FF-C17A-433E-8DE2-90FD1D62D9E0}">
      <dgm:prSet/>
      <dgm:spPr/>
      <dgm:t>
        <a:bodyPr/>
        <a:lstStyle/>
        <a:p>
          <a:endParaRPr lang="en-US"/>
        </a:p>
      </dgm:t>
    </dgm:pt>
    <dgm:pt modelId="{5A3EB57D-7DD8-4315-A49D-916BBBE14694}" type="sibTrans" cxnId="{C42330FF-C17A-433E-8DE2-90FD1D62D9E0}">
      <dgm:prSet/>
      <dgm:spPr/>
      <dgm:t>
        <a:bodyPr/>
        <a:lstStyle/>
        <a:p>
          <a:endParaRPr lang="en-US"/>
        </a:p>
      </dgm:t>
    </dgm:pt>
    <dgm:pt modelId="{C243EC62-7F2C-40AD-AED6-FB761D199E42}" type="pres">
      <dgm:prSet presAssocID="{817B79D6-3E22-459F-93F7-1C3B1A4F9906}" presName="Name0" presStyleCnt="0">
        <dgm:presLayoutVars>
          <dgm:dir/>
          <dgm:animLvl val="lvl"/>
          <dgm:resizeHandles val="exact"/>
        </dgm:presLayoutVars>
      </dgm:prSet>
      <dgm:spPr/>
    </dgm:pt>
    <dgm:pt modelId="{B570DAC7-87A8-49AF-926F-6B938B43C6AA}" type="pres">
      <dgm:prSet presAssocID="{09D2DE83-CE52-4048-B748-10C79AB1A3E3}" presName="composite" presStyleCnt="0"/>
      <dgm:spPr/>
    </dgm:pt>
    <dgm:pt modelId="{E429FF40-E9B5-436F-87F5-7A7A0286AE4B}" type="pres">
      <dgm:prSet presAssocID="{09D2DE83-CE52-4048-B748-10C79AB1A3E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EB0A376-7AF4-4163-90D6-D703A3F39C3A}" type="pres">
      <dgm:prSet presAssocID="{09D2DE83-CE52-4048-B748-10C79AB1A3E3}" presName="desTx" presStyleLbl="alignAccFollowNode1" presStyleIdx="0" presStyleCnt="3">
        <dgm:presLayoutVars>
          <dgm:bulletEnabled val="1"/>
        </dgm:presLayoutVars>
      </dgm:prSet>
      <dgm:spPr/>
    </dgm:pt>
    <dgm:pt modelId="{E07DAB6F-BFA8-40AF-8C96-556B6EC0CD49}" type="pres">
      <dgm:prSet presAssocID="{4FAC05DC-7C3B-44CE-ABD2-A519263CA08A}" presName="space" presStyleCnt="0"/>
      <dgm:spPr/>
    </dgm:pt>
    <dgm:pt modelId="{A3A9ABFB-2334-4B00-BA14-297106270C3B}" type="pres">
      <dgm:prSet presAssocID="{86B1EECC-85D4-4531-96E8-DF256054F695}" presName="composite" presStyleCnt="0"/>
      <dgm:spPr/>
    </dgm:pt>
    <dgm:pt modelId="{8B2F2E4C-496F-4E62-A219-684418F75581}" type="pres">
      <dgm:prSet presAssocID="{86B1EECC-85D4-4531-96E8-DF256054F69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B0F10D3-E618-4D39-8598-DF8E7CB5F51D}" type="pres">
      <dgm:prSet presAssocID="{86B1EECC-85D4-4531-96E8-DF256054F695}" presName="desTx" presStyleLbl="alignAccFollowNode1" presStyleIdx="1" presStyleCnt="3">
        <dgm:presLayoutVars>
          <dgm:bulletEnabled val="1"/>
        </dgm:presLayoutVars>
      </dgm:prSet>
      <dgm:spPr/>
    </dgm:pt>
    <dgm:pt modelId="{ACF740D2-B943-46F8-9378-9B98FEEAFDDD}" type="pres">
      <dgm:prSet presAssocID="{35A4FD10-0AF2-4612-A61C-D533D50207C8}" presName="space" presStyleCnt="0"/>
      <dgm:spPr/>
    </dgm:pt>
    <dgm:pt modelId="{3F2F61BD-86B8-4F4D-BD4F-3369FF177DAA}" type="pres">
      <dgm:prSet presAssocID="{5E5F6D8B-CE4B-41FB-BC9D-13A2BDD4C61C}" presName="composite" presStyleCnt="0"/>
      <dgm:spPr/>
    </dgm:pt>
    <dgm:pt modelId="{87208CA0-67CA-4292-A11C-98C4D9E91920}" type="pres">
      <dgm:prSet presAssocID="{5E5F6D8B-CE4B-41FB-BC9D-13A2BDD4C61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FD591EB-4B1E-4AAE-8D86-F48CBED7048D}" type="pres">
      <dgm:prSet presAssocID="{5E5F6D8B-CE4B-41FB-BC9D-13A2BDD4C61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0198C03-B455-4E04-B23C-ECF558A7120E}" srcId="{817B79D6-3E22-459F-93F7-1C3B1A4F9906}" destId="{09D2DE83-CE52-4048-B748-10C79AB1A3E3}" srcOrd="0" destOrd="0" parTransId="{D73A2CE5-CCCD-4022-A290-3AB3B6B1F1FF}" sibTransId="{4FAC05DC-7C3B-44CE-ABD2-A519263CA08A}"/>
    <dgm:cxn modelId="{E53E9912-F35E-44E0-9019-0BC3CD47ECC6}" type="presOf" srcId="{5E5F6D8B-CE4B-41FB-BC9D-13A2BDD4C61C}" destId="{87208CA0-67CA-4292-A11C-98C4D9E91920}" srcOrd="0" destOrd="0" presId="urn:microsoft.com/office/officeart/2005/8/layout/hList1"/>
    <dgm:cxn modelId="{F301F41D-799C-41F8-8D2D-2B92515EFB9A}" srcId="{86B1EECC-85D4-4531-96E8-DF256054F695}" destId="{CA09D487-976D-4D7D-8A0A-7EDC51DB3934}" srcOrd="1" destOrd="0" parTransId="{B72EE4E6-E2DD-49FD-9991-1E836E77E121}" sibTransId="{70A120CD-5B25-4834-B082-EB108CFFAF1A}"/>
    <dgm:cxn modelId="{AAB4E529-319F-4FBE-9D44-D748FB1A9530}" type="presOf" srcId="{E5E1D018-888D-46F4-95F4-57E9021F96A2}" destId="{AEB0A376-7AF4-4163-90D6-D703A3F39C3A}" srcOrd="0" destOrd="3" presId="urn:microsoft.com/office/officeart/2005/8/layout/hList1"/>
    <dgm:cxn modelId="{C611E92B-8E5B-4C77-BCEE-CE4D8829327B}" type="presOf" srcId="{2F86F0E1-3773-4DB1-992F-65FB02B9EF95}" destId="{AEB0A376-7AF4-4163-90D6-D703A3F39C3A}" srcOrd="0" destOrd="0" presId="urn:microsoft.com/office/officeart/2005/8/layout/hList1"/>
    <dgm:cxn modelId="{60B4CC31-5450-44FC-998A-DD68B6DD97DE}" type="presOf" srcId="{E0638054-1087-4E06-A38D-A8AF663B6022}" destId="{0FD591EB-4B1E-4AAE-8D86-F48CBED7048D}" srcOrd="0" destOrd="0" presId="urn:microsoft.com/office/officeart/2005/8/layout/hList1"/>
    <dgm:cxn modelId="{A0BE3A39-DF64-442A-B412-2F436110FDAB}" srcId="{5E5F6D8B-CE4B-41FB-BC9D-13A2BDD4C61C}" destId="{B3F4C48F-4D70-4B35-953E-1D32B43C2A87}" srcOrd="4" destOrd="0" parTransId="{2E831AFB-554A-42E3-ABFB-38EB86452BA2}" sibTransId="{8294F7CE-82DC-4F37-9851-E08341EB9EAB}"/>
    <dgm:cxn modelId="{BD26BC39-9612-482B-B314-43B42217F725}" type="presOf" srcId="{86B1EECC-85D4-4531-96E8-DF256054F695}" destId="{8B2F2E4C-496F-4E62-A219-684418F75581}" srcOrd="0" destOrd="0" presId="urn:microsoft.com/office/officeart/2005/8/layout/hList1"/>
    <dgm:cxn modelId="{D79FD561-2FA6-4E90-B109-E10E59EF2718}" type="presOf" srcId="{C95DD8EE-E31B-4EDE-961C-49CE14E6E4A9}" destId="{0FD591EB-4B1E-4AAE-8D86-F48CBED7048D}" srcOrd="0" destOrd="2" presId="urn:microsoft.com/office/officeart/2005/8/layout/hList1"/>
    <dgm:cxn modelId="{8B9CFB61-C0BF-443F-AD23-3AD340A4DC67}" srcId="{5E5F6D8B-CE4B-41FB-BC9D-13A2BDD4C61C}" destId="{C95DD8EE-E31B-4EDE-961C-49CE14E6E4A9}" srcOrd="2" destOrd="0" parTransId="{9F866565-EF25-4ED3-8D63-ADA2C0D92111}" sibTransId="{FBB44820-7AD2-4B44-88A2-7C4A890336D5}"/>
    <dgm:cxn modelId="{F002F343-F3BF-4766-B211-DF074D229DEF}" type="presOf" srcId="{D0A74F62-A003-4339-89D5-5BF89EA91179}" destId="{0FD591EB-4B1E-4AAE-8D86-F48CBED7048D}" srcOrd="0" destOrd="3" presId="urn:microsoft.com/office/officeart/2005/8/layout/hList1"/>
    <dgm:cxn modelId="{E75AD46C-17EE-426E-8FED-D24C9DD777EE}" type="presOf" srcId="{D6AF3C08-3D67-4BAF-9F89-88ED39B87485}" destId="{6B0F10D3-E618-4D39-8598-DF8E7CB5F51D}" srcOrd="0" destOrd="0" presId="urn:microsoft.com/office/officeart/2005/8/layout/hList1"/>
    <dgm:cxn modelId="{C6AA3E4E-740B-47A3-815E-FEE6EA3A38E0}" type="presOf" srcId="{B3F4C48F-4D70-4B35-953E-1D32B43C2A87}" destId="{0FD591EB-4B1E-4AAE-8D86-F48CBED7048D}" srcOrd="0" destOrd="4" presId="urn:microsoft.com/office/officeart/2005/8/layout/hList1"/>
    <dgm:cxn modelId="{B8455C74-1A91-4FA9-9A72-C4CEE3C88420}" srcId="{5E5F6D8B-CE4B-41FB-BC9D-13A2BDD4C61C}" destId="{E0638054-1087-4E06-A38D-A8AF663B6022}" srcOrd="0" destOrd="0" parTransId="{A68B9B54-56E4-4807-B726-33DBE3024E13}" sibTransId="{0AF6DA67-BB7A-43FF-92DC-659BD6275388}"/>
    <dgm:cxn modelId="{362E087B-55E1-41D4-AE49-272FB7298113}" srcId="{5E5F6D8B-CE4B-41FB-BC9D-13A2BDD4C61C}" destId="{2A5381EC-C77F-4081-AC31-E549EEDF68CB}" srcOrd="1" destOrd="0" parTransId="{FB55BC06-19DE-4E50-9017-E498BABF7D02}" sibTransId="{4975910E-EEA0-482A-B9F8-63784D945E39}"/>
    <dgm:cxn modelId="{94EC277B-3199-4C05-9C80-180E6F3957CF}" type="presOf" srcId="{9EE30F70-8E61-4D88-AD55-6744AA8EAD90}" destId="{0FD591EB-4B1E-4AAE-8D86-F48CBED7048D}" srcOrd="0" destOrd="5" presId="urn:microsoft.com/office/officeart/2005/8/layout/hList1"/>
    <dgm:cxn modelId="{8C89F37B-C72E-4D0A-954E-80B2C10BDFFE}" srcId="{86B1EECC-85D4-4531-96E8-DF256054F695}" destId="{E3B928F3-C97F-4D90-8A87-019AE9023C70}" srcOrd="2" destOrd="0" parTransId="{FEC75A59-B572-4714-9C81-C36C41173436}" sibTransId="{4364F02A-B017-4895-9C32-8725141ADF5C}"/>
    <dgm:cxn modelId="{C722E87E-8D92-4DFA-9E01-A51C80A4D34D}" srcId="{09D2DE83-CE52-4048-B748-10C79AB1A3E3}" destId="{2F86F0E1-3773-4DB1-992F-65FB02B9EF95}" srcOrd="0" destOrd="0" parTransId="{42DF8C3E-6430-4978-9CBD-FB15DF8FCEE8}" sibTransId="{275FA556-9DB1-4722-AD85-2C1DF139325D}"/>
    <dgm:cxn modelId="{7D804E84-1AFE-4EC7-A27C-CB2DDCB5A36A}" type="presOf" srcId="{09D2DE83-CE52-4048-B748-10C79AB1A3E3}" destId="{E429FF40-E9B5-436F-87F5-7A7A0286AE4B}" srcOrd="0" destOrd="0" presId="urn:microsoft.com/office/officeart/2005/8/layout/hList1"/>
    <dgm:cxn modelId="{5198B385-1B9E-4523-BBD6-55B67A915479}" srcId="{86B1EECC-85D4-4531-96E8-DF256054F695}" destId="{E3EE1C0B-8BC8-494A-9B31-35A5ADCBFB7D}" srcOrd="4" destOrd="0" parTransId="{B4AC1180-D092-491B-91E1-0440C3E8F3A3}" sibTransId="{088FACB6-A18F-446F-B290-E1ED7B617A92}"/>
    <dgm:cxn modelId="{AA1FBA85-5E9A-4C43-B690-0A14726D61DE}" type="presOf" srcId="{2A5381EC-C77F-4081-AC31-E549EEDF68CB}" destId="{0FD591EB-4B1E-4AAE-8D86-F48CBED7048D}" srcOrd="0" destOrd="1" presId="urn:microsoft.com/office/officeart/2005/8/layout/hList1"/>
    <dgm:cxn modelId="{52E62490-7C33-4E6B-931C-1E74DD0C50B6}" srcId="{817B79D6-3E22-459F-93F7-1C3B1A4F9906}" destId="{86B1EECC-85D4-4531-96E8-DF256054F695}" srcOrd="1" destOrd="0" parTransId="{6D74297D-B08E-4D78-9BCF-5065DE3FF7F9}" sibTransId="{35A4FD10-0AF2-4612-A61C-D533D50207C8}"/>
    <dgm:cxn modelId="{9625D59D-3966-4CD0-83D1-C43C0563DEB7}" type="presOf" srcId="{56BBE2C8-52DA-4A05-895B-89E5865F59F5}" destId="{AEB0A376-7AF4-4163-90D6-D703A3F39C3A}" srcOrd="0" destOrd="2" presId="urn:microsoft.com/office/officeart/2005/8/layout/hList1"/>
    <dgm:cxn modelId="{6ABCE4A2-A655-4CEA-B27B-8E64C655AD47}" type="presOf" srcId="{E3B928F3-C97F-4D90-8A87-019AE9023C70}" destId="{6B0F10D3-E618-4D39-8598-DF8E7CB5F51D}" srcOrd="0" destOrd="2" presId="urn:microsoft.com/office/officeart/2005/8/layout/hList1"/>
    <dgm:cxn modelId="{3F6A9FA9-E4F8-4A1F-B641-9C19FCE6746C}" srcId="{86B1EECC-85D4-4531-96E8-DF256054F695}" destId="{2CFE9BD7-B10E-454A-B4A0-341EBB5889DC}" srcOrd="3" destOrd="0" parTransId="{0BDA1995-7796-457A-BA46-9F0B68484DBD}" sibTransId="{ED715956-7831-4990-A3C8-A083ADA32455}"/>
    <dgm:cxn modelId="{191679BA-0AC4-4ED2-9263-D80B714EC66C}" type="presOf" srcId="{CA09D487-976D-4D7D-8A0A-7EDC51DB3934}" destId="{6B0F10D3-E618-4D39-8598-DF8E7CB5F51D}" srcOrd="0" destOrd="1" presId="urn:microsoft.com/office/officeart/2005/8/layout/hList1"/>
    <dgm:cxn modelId="{0DA2BFBB-FE3D-4FAB-999D-EAD68E7DC490}" type="presOf" srcId="{E3EE1C0B-8BC8-494A-9B31-35A5ADCBFB7D}" destId="{6B0F10D3-E618-4D39-8598-DF8E7CB5F51D}" srcOrd="0" destOrd="4" presId="urn:microsoft.com/office/officeart/2005/8/layout/hList1"/>
    <dgm:cxn modelId="{5CD52CC2-FB00-4E7C-B6BF-576B1720A13F}" srcId="{86B1EECC-85D4-4531-96E8-DF256054F695}" destId="{D6AF3C08-3D67-4BAF-9F89-88ED39B87485}" srcOrd="0" destOrd="0" parTransId="{738E85E4-0935-4BB7-B6AB-944743844957}" sibTransId="{4BD0E6CF-9169-4577-AA69-9139B7C08BB2}"/>
    <dgm:cxn modelId="{BC0C7BD0-B88B-4875-AA6C-FA95E747C909}" type="presOf" srcId="{2CFE9BD7-B10E-454A-B4A0-341EBB5889DC}" destId="{6B0F10D3-E618-4D39-8598-DF8E7CB5F51D}" srcOrd="0" destOrd="3" presId="urn:microsoft.com/office/officeart/2005/8/layout/hList1"/>
    <dgm:cxn modelId="{74EF2AD1-6E48-4AAC-9053-77B3E34BAE52}" srcId="{09D2DE83-CE52-4048-B748-10C79AB1A3E3}" destId="{E5E1D018-888D-46F4-95F4-57E9021F96A2}" srcOrd="3" destOrd="0" parTransId="{7F40A9B0-78C1-4A90-8876-BE2DC94A34DA}" sibTransId="{0F6EA7AA-0E08-4769-B0E2-8750CF32E190}"/>
    <dgm:cxn modelId="{6F5FC9DC-15E9-4CEB-B170-EBBF0A5DEE6A}" srcId="{09D2DE83-CE52-4048-B748-10C79AB1A3E3}" destId="{7203F3BA-80B1-4349-82BC-88B6369AE80D}" srcOrd="1" destOrd="0" parTransId="{5CD7E23B-B63E-4A33-9EEF-9DD101FF2962}" sibTransId="{F9C2331F-DED7-4D48-B238-5D191AE2C6F1}"/>
    <dgm:cxn modelId="{9E9943E4-CB28-4D91-AD5B-5C7332CBA0F9}" srcId="{817B79D6-3E22-459F-93F7-1C3B1A4F9906}" destId="{5E5F6D8B-CE4B-41FB-BC9D-13A2BDD4C61C}" srcOrd="2" destOrd="0" parTransId="{F6E29EAF-103F-4286-ABF0-A743490AEC77}" sibTransId="{7BAC4805-D5F1-405E-883A-5C4B7490748F}"/>
    <dgm:cxn modelId="{DD87CDE4-B76C-4463-A7B8-8B0519B177DB}" type="presOf" srcId="{7203F3BA-80B1-4349-82BC-88B6369AE80D}" destId="{AEB0A376-7AF4-4163-90D6-D703A3F39C3A}" srcOrd="0" destOrd="1" presId="urn:microsoft.com/office/officeart/2005/8/layout/hList1"/>
    <dgm:cxn modelId="{A5B332EC-FA21-4440-A178-910C8625FE4F}" type="presOf" srcId="{817B79D6-3E22-459F-93F7-1C3B1A4F9906}" destId="{C243EC62-7F2C-40AD-AED6-FB761D199E42}" srcOrd="0" destOrd="0" presId="urn:microsoft.com/office/officeart/2005/8/layout/hList1"/>
    <dgm:cxn modelId="{F2B955EF-AE33-49B5-81C3-5AD5C320D5CA}" srcId="{09D2DE83-CE52-4048-B748-10C79AB1A3E3}" destId="{56BBE2C8-52DA-4A05-895B-89E5865F59F5}" srcOrd="2" destOrd="0" parTransId="{84BEFC14-8A73-478A-99C9-0F2975E3A262}" sibTransId="{C3EBE4CE-B1B3-4EB5-95DB-703BDA6BC7FF}"/>
    <dgm:cxn modelId="{B04B6DFE-F021-42AE-BC61-10261691E664}" srcId="{5E5F6D8B-CE4B-41FB-BC9D-13A2BDD4C61C}" destId="{9EE30F70-8E61-4D88-AD55-6744AA8EAD90}" srcOrd="5" destOrd="0" parTransId="{1409C010-A127-4465-9FC2-AC5201F2C11B}" sibTransId="{45C23AAE-E0F8-432E-99A0-7E58B89DAFC9}"/>
    <dgm:cxn modelId="{C42330FF-C17A-433E-8DE2-90FD1D62D9E0}" srcId="{5E5F6D8B-CE4B-41FB-BC9D-13A2BDD4C61C}" destId="{D0A74F62-A003-4339-89D5-5BF89EA91179}" srcOrd="3" destOrd="0" parTransId="{B446DF63-D925-44DA-8665-9506DB7215A2}" sibTransId="{5A3EB57D-7DD8-4315-A49D-916BBBE14694}"/>
    <dgm:cxn modelId="{60D1BBF4-E796-4D57-B51C-4D008FC23681}" type="presParOf" srcId="{C243EC62-7F2C-40AD-AED6-FB761D199E42}" destId="{B570DAC7-87A8-49AF-926F-6B938B43C6AA}" srcOrd="0" destOrd="0" presId="urn:microsoft.com/office/officeart/2005/8/layout/hList1"/>
    <dgm:cxn modelId="{946C161C-2098-40AD-87D5-36E0DCEEB070}" type="presParOf" srcId="{B570DAC7-87A8-49AF-926F-6B938B43C6AA}" destId="{E429FF40-E9B5-436F-87F5-7A7A0286AE4B}" srcOrd="0" destOrd="0" presId="urn:microsoft.com/office/officeart/2005/8/layout/hList1"/>
    <dgm:cxn modelId="{BE0648E7-AE1C-452E-807F-8BB535AFE013}" type="presParOf" srcId="{B570DAC7-87A8-49AF-926F-6B938B43C6AA}" destId="{AEB0A376-7AF4-4163-90D6-D703A3F39C3A}" srcOrd="1" destOrd="0" presId="urn:microsoft.com/office/officeart/2005/8/layout/hList1"/>
    <dgm:cxn modelId="{C9759B3C-F5F2-41C2-8C7E-69ECB793B277}" type="presParOf" srcId="{C243EC62-7F2C-40AD-AED6-FB761D199E42}" destId="{E07DAB6F-BFA8-40AF-8C96-556B6EC0CD49}" srcOrd="1" destOrd="0" presId="urn:microsoft.com/office/officeart/2005/8/layout/hList1"/>
    <dgm:cxn modelId="{B257BDB4-C7A2-4358-AE4B-FF1E454EB674}" type="presParOf" srcId="{C243EC62-7F2C-40AD-AED6-FB761D199E42}" destId="{A3A9ABFB-2334-4B00-BA14-297106270C3B}" srcOrd="2" destOrd="0" presId="urn:microsoft.com/office/officeart/2005/8/layout/hList1"/>
    <dgm:cxn modelId="{F5A9B256-A49B-49FA-85FA-4881F2518649}" type="presParOf" srcId="{A3A9ABFB-2334-4B00-BA14-297106270C3B}" destId="{8B2F2E4C-496F-4E62-A219-684418F75581}" srcOrd="0" destOrd="0" presId="urn:microsoft.com/office/officeart/2005/8/layout/hList1"/>
    <dgm:cxn modelId="{1FEEF615-2EEF-49F5-B480-9E5D130E93B3}" type="presParOf" srcId="{A3A9ABFB-2334-4B00-BA14-297106270C3B}" destId="{6B0F10D3-E618-4D39-8598-DF8E7CB5F51D}" srcOrd="1" destOrd="0" presId="urn:microsoft.com/office/officeart/2005/8/layout/hList1"/>
    <dgm:cxn modelId="{52A6557A-6668-4E23-AD3E-B8D2A2DABAF8}" type="presParOf" srcId="{C243EC62-7F2C-40AD-AED6-FB761D199E42}" destId="{ACF740D2-B943-46F8-9378-9B98FEEAFDDD}" srcOrd="3" destOrd="0" presId="urn:microsoft.com/office/officeart/2005/8/layout/hList1"/>
    <dgm:cxn modelId="{7B0A0D77-E94C-4D0D-B603-DF2161B020C6}" type="presParOf" srcId="{C243EC62-7F2C-40AD-AED6-FB761D199E42}" destId="{3F2F61BD-86B8-4F4D-BD4F-3369FF177DAA}" srcOrd="4" destOrd="0" presId="urn:microsoft.com/office/officeart/2005/8/layout/hList1"/>
    <dgm:cxn modelId="{F8375DD1-0D3A-4F20-B7A8-26175DF64AE6}" type="presParOf" srcId="{3F2F61BD-86B8-4F4D-BD4F-3369FF177DAA}" destId="{87208CA0-67CA-4292-A11C-98C4D9E91920}" srcOrd="0" destOrd="0" presId="urn:microsoft.com/office/officeart/2005/8/layout/hList1"/>
    <dgm:cxn modelId="{4A02CA85-C2FE-4C66-B606-F413D9C72CFF}" type="presParOf" srcId="{3F2F61BD-86B8-4F4D-BD4F-3369FF177DAA}" destId="{0FD591EB-4B1E-4AAE-8D86-F48CBED7048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B99A0A-E353-4FA7-976E-BE672F1AB8C3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E1479A-4944-479A-B934-2C33AD5F207B}">
      <dgm:prSet custT="1"/>
      <dgm:spPr/>
      <dgm:t>
        <a:bodyPr/>
        <a:lstStyle/>
        <a:p>
          <a:r>
            <a:rPr lang="en-US" sz="1600" dirty="0" err="1"/>
            <a:t>Kjarnaáhætta</a:t>
          </a:r>
          <a:endParaRPr lang="en-US" sz="1600" dirty="0"/>
        </a:p>
      </dgm:t>
    </dgm:pt>
    <dgm:pt modelId="{DBFFA6DF-559F-44A4-BD5E-0315448A301D}" type="parTrans" cxnId="{776CC244-1DD0-4FB4-9337-94DA12064BCB}">
      <dgm:prSet/>
      <dgm:spPr/>
      <dgm:t>
        <a:bodyPr/>
        <a:lstStyle/>
        <a:p>
          <a:endParaRPr lang="en-US"/>
        </a:p>
      </dgm:t>
    </dgm:pt>
    <dgm:pt modelId="{0A736372-ED16-482F-AF53-8CEE502FBD5A}" type="sibTrans" cxnId="{776CC244-1DD0-4FB4-9337-94DA12064BCB}">
      <dgm:prSet/>
      <dgm:spPr/>
      <dgm:t>
        <a:bodyPr/>
        <a:lstStyle/>
        <a:p>
          <a:endParaRPr lang="en-US"/>
        </a:p>
      </dgm:t>
    </dgm:pt>
    <dgm:pt modelId="{8DD9A0F2-C9D5-4FDD-8B29-3D41C710FBC8}">
      <dgm:prSet custT="1"/>
      <dgm:spPr/>
      <dgm:t>
        <a:bodyPr/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Tvöfalda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is-IS" sz="1200" b="0" u="none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hlutdeild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almenningssamgangna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í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öllum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ferðum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á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höfuðborgarsvæðinu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og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sporna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við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aukningu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eða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draga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úr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notkun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einkabílssins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(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ríkissamningur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).</a:t>
          </a:r>
        </a:p>
      </dgm:t>
    </dgm:pt>
    <dgm:pt modelId="{C3CEBA88-A8EA-41ED-8644-EFF0A58CB346}" type="parTrans" cxnId="{D77C2506-1B13-4F7D-9E8D-FB8A713B3338}">
      <dgm:prSet/>
      <dgm:spPr/>
      <dgm:t>
        <a:bodyPr/>
        <a:lstStyle/>
        <a:p>
          <a:endParaRPr lang="en-US"/>
        </a:p>
      </dgm:t>
    </dgm:pt>
    <dgm:pt modelId="{6A946A1D-D18F-4C8F-A063-EFD2EFE94B10}" type="sibTrans" cxnId="{D77C2506-1B13-4F7D-9E8D-FB8A713B3338}">
      <dgm:prSet/>
      <dgm:spPr/>
      <dgm:t>
        <a:bodyPr/>
        <a:lstStyle/>
        <a:p>
          <a:endParaRPr lang="en-US"/>
        </a:p>
      </dgm:t>
    </dgm:pt>
    <dgm:pt modelId="{9FA44BC9-B95C-4D60-91FF-BED33A981252}">
      <dgm:prSet custT="1"/>
      <dgm:spPr/>
      <dgm:t>
        <a:bodyPr/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Tryggja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greiðan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flutning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almennings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innan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höfuðborgarsvæðinsins</a:t>
          </a:r>
          <a:endParaRPr lang="en-US" sz="12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97A6BF5F-EC4C-4C3F-8BE9-2738B974A4BA}" type="parTrans" cxnId="{E93C30FA-FCD4-4B62-BC20-840993EFC93F}">
      <dgm:prSet/>
      <dgm:spPr/>
      <dgm:t>
        <a:bodyPr/>
        <a:lstStyle/>
        <a:p>
          <a:endParaRPr lang="is-IS"/>
        </a:p>
      </dgm:t>
    </dgm:pt>
    <dgm:pt modelId="{C9BEB876-B605-4699-BC56-A9AA6A6CA422}" type="sibTrans" cxnId="{E93C30FA-FCD4-4B62-BC20-840993EFC93F}">
      <dgm:prSet/>
      <dgm:spPr/>
      <dgm:t>
        <a:bodyPr/>
        <a:lstStyle/>
        <a:p>
          <a:endParaRPr lang="is-IS"/>
        </a:p>
      </dgm:t>
    </dgm:pt>
    <dgm:pt modelId="{8BC1AF4E-33D0-45C6-AC33-D02F4B0340DF}">
      <dgm:prSet custT="1"/>
      <dgm:spPr/>
      <dgm:t>
        <a:bodyPr/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900" u="none" kern="1200" dirty="0"/>
        </a:p>
      </dgm:t>
    </dgm:pt>
    <dgm:pt modelId="{0230F956-DB9F-4050-8EB1-02BC81F4543D}" type="parTrans" cxnId="{51F0CE98-767E-4763-B46C-A7A27DE7463A}">
      <dgm:prSet/>
      <dgm:spPr/>
      <dgm:t>
        <a:bodyPr/>
        <a:lstStyle/>
        <a:p>
          <a:endParaRPr lang="is-IS"/>
        </a:p>
      </dgm:t>
    </dgm:pt>
    <dgm:pt modelId="{89B749F2-6877-4FED-BD07-4122BA5E7739}" type="sibTrans" cxnId="{51F0CE98-767E-4763-B46C-A7A27DE7463A}">
      <dgm:prSet/>
      <dgm:spPr/>
      <dgm:t>
        <a:bodyPr/>
        <a:lstStyle/>
        <a:p>
          <a:endParaRPr lang="is-IS"/>
        </a:p>
      </dgm:t>
    </dgm:pt>
    <dgm:pt modelId="{EA5A18B1-8662-4AAF-BE27-52D200AB9467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100" b="1" u="sng" kern="1200" dirty="0"/>
        </a:p>
      </dgm:t>
    </dgm:pt>
    <dgm:pt modelId="{6EAE7E88-9AE8-4C3C-849F-6D0AC1383F94}" type="parTrans" cxnId="{D50CF2C9-CE13-4842-AFC2-9F8E94A52096}">
      <dgm:prSet/>
      <dgm:spPr/>
      <dgm:t>
        <a:bodyPr/>
        <a:lstStyle/>
        <a:p>
          <a:endParaRPr lang="is-IS"/>
        </a:p>
      </dgm:t>
    </dgm:pt>
    <dgm:pt modelId="{6B49BBDA-9AA0-48D6-B9A1-90F11E7A6582}" type="sibTrans" cxnId="{D50CF2C9-CE13-4842-AFC2-9F8E94A52096}">
      <dgm:prSet/>
      <dgm:spPr/>
      <dgm:t>
        <a:bodyPr/>
        <a:lstStyle/>
        <a:p>
          <a:endParaRPr lang="is-IS"/>
        </a:p>
      </dgm:t>
    </dgm:pt>
    <dgm:pt modelId="{0780E785-3746-4A89-8A90-31B6CE2A7457}">
      <dgm:prSet custT="1"/>
      <dgm:spPr/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b="0" u="none" kern="1200" dirty="0"/>
        </a:p>
      </dgm:t>
    </dgm:pt>
    <dgm:pt modelId="{0E365E2D-6452-48A9-8071-DCA514F80C70}" type="parTrans" cxnId="{88AA76AC-15EB-44F9-82F5-6D344B1C5753}">
      <dgm:prSet/>
      <dgm:spPr/>
      <dgm:t>
        <a:bodyPr/>
        <a:lstStyle/>
        <a:p>
          <a:endParaRPr lang="is-IS"/>
        </a:p>
      </dgm:t>
    </dgm:pt>
    <dgm:pt modelId="{22DB87D2-1D37-478E-9523-1A6B23720D10}" type="sibTrans" cxnId="{88AA76AC-15EB-44F9-82F5-6D344B1C5753}">
      <dgm:prSet/>
      <dgm:spPr/>
      <dgm:t>
        <a:bodyPr/>
        <a:lstStyle/>
        <a:p>
          <a:endParaRPr lang="is-IS"/>
        </a:p>
      </dgm:t>
    </dgm:pt>
    <dgm:pt modelId="{BEB38493-55D8-4C5A-B27C-5AA7E7FC4498}">
      <dgm:prSet custT="1"/>
      <dgm:spPr/>
      <dgm:t>
        <a:bodyPr/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949A6382-C482-4726-800F-967AFAC1390D}" type="parTrans" cxnId="{1949986B-57DD-4222-9E7A-A69D7AB2B6C8}">
      <dgm:prSet/>
      <dgm:spPr/>
      <dgm:t>
        <a:bodyPr/>
        <a:lstStyle/>
        <a:p>
          <a:endParaRPr lang="is-IS"/>
        </a:p>
      </dgm:t>
    </dgm:pt>
    <dgm:pt modelId="{2C260B72-73EA-4091-9CBA-7A26DA6097A6}" type="sibTrans" cxnId="{1949986B-57DD-4222-9E7A-A69D7AB2B6C8}">
      <dgm:prSet/>
      <dgm:spPr/>
      <dgm:t>
        <a:bodyPr/>
        <a:lstStyle/>
        <a:p>
          <a:endParaRPr lang="is-IS"/>
        </a:p>
      </dgm:t>
    </dgm:pt>
    <dgm:pt modelId="{6C89C57C-89AD-434A-A3BA-4B3486238562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Mótvægisaðgerðir</a:t>
          </a:r>
          <a:r>
            <a:rPr lang="en-US" sz="1200" b="1" kern="1200" dirty="0"/>
            <a:t>:</a:t>
          </a:r>
        </a:p>
      </dgm:t>
    </dgm:pt>
    <dgm:pt modelId="{2D5C08BC-589F-436D-A354-520EF998C5E8}" type="parTrans" cxnId="{7004BE61-2156-411D-9F4B-A61E8915BBAB}">
      <dgm:prSet/>
      <dgm:spPr/>
      <dgm:t>
        <a:bodyPr/>
        <a:lstStyle/>
        <a:p>
          <a:endParaRPr lang="is-IS"/>
        </a:p>
      </dgm:t>
    </dgm:pt>
    <dgm:pt modelId="{E9FBAFB4-DB3D-449E-8C9E-9AC42587E6E0}" type="sibTrans" cxnId="{7004BE61-2156-411D-9F4B-A61E8915BBAB}">
      <dgm:prSet/>
      <dgm:spPr/>
      <dgm:t>
        <a:bodyPr/>
        <a:lstStyle/>
        <a:p>
          <a:endParaRPr lang="is-IS"/>
        </a:p>
      </dgm:t>
    </dgm:pt>
    <dgm:pt modelId="{E9AD0CF0-322E-407B-A758-A6F5C19D2215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200" b="1" kern="1200" dirty="0"/>
        </a:p>
      </dgm:t>
    </dgm:pt>
    <dgm:pt modelId="{A5E46E40-56A3-4E98-84AB-21B3A9631D12}" type="parTrans" cxnId="{9336F1E9-FAD5-444B-B520-38AC993E40F7}">
      <dgm:prSet/>
      <dgm:spPr/>
      <dgm:t>
        <a:bodyPr/>
        <a:lstStyle/>
        <a:p>
          <a:endParaRPr lang="is-IS"/>
        </a:p>
      </dgm:t>
    </dgm:pt>
    <dgm:pt modelId="{938ABE3A-83F1-485E-8A82-748AC4EF6532}" type="sibTrans" cxnId="{9336F1E9-FAD5-444B-B520-38AC993E40F7}">
      <dgm:prSet/>
      <dgm:spPr/>
      <dgm:t>
        <a:bodyPr/>
        <a:lstStyle/>
        <a:p>
          <a:endParaRPr lang="is-IS"/>
        </a:p>
      </dgm:t>
    </dgm:pt>
    <dgm:pt modelId="{FE774E06-C89B-419D-9CA3-27193A45CF5A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Kvartanir</a:t>
          </a:r>
          <a:r>
            <a:rPr lang="en-US" sz="1200" b="1" kern="1200" dirty="0"/>
            <a:t> </a:t>
          </a:r>
          <a:r>
            <a:rPr lang="en-US" sz="1200" b="1" kern="1200" dirty="0" err="1"/>
            <a:t>skráðar</a:t>
          </a:r>
          <a:r>
            <a:rPr lang="en-US" sz="1200" b="1" kern="1200" dirty="0"/>
            <a:t> í </a:t>
          </a:r>
          <a:r>
            <a:rPr lang="en-US" sz="1200" b="1" kern="1200" dirty="0" err="1"/>
            <a:t>ábendingakerfi</a:t>
          </a:r>
          <a:r>
            <a:rPr lang="en-US" sz="1200" b="1" kern="1200" dirty="0"/>
            <a:t> og </a:t>
          </a:r>
          <a:r>
            <a:rPr lang="en-US" sz="1200" b="1" kern="1200" dirty="0" err="1"/>
            <a:t>yfirfarnar</a:t>
          </a:r>
          <a:endParaRPr lang="en-US" sz="1200" b="1" kern="1200" dirty="0"/>
        </a:p>
      </dgm:t>
    </dgm:pt>
    <dgm:pt modelId="{FF876291-4688-48F0-98AE-257D2C8879E0}" type="parTrans" cxnId="{CE9F9DBB-AA87-48F2-9994-16AF60C720F2}">
      <dgm:prSet/>
      <dgm:spPr/>
      <dgm:t>
        <a:bodyPr/>
        <a:lstStyle/>
        <a:p>
          <a:endParaRPr lang="is-IS"/>
        </a:p>
      </dgm:t>
    </dgm:pt>
    <dgm:pt modelId="{0EA8F8A5-6BE4-4030-9EAE-5F8E47CAC87C}" type="sibTrans" cxnId="{CE9F9DBB-AA87-48F2-9994-16AF60C720F2}">
      <dgm:prSet/>
      <dgm:spPr/>
      <dgm:t>
        <a:bodyPr/>
        <a:lstStyle/>
        <a:p>
          <a:endParaRPr lang="is-IS"/>
        </a:p>
      </dgm:t>
    </dgm:pt>
    <dgm:pt modelId="{E722BD5E-3CFC-40B7-9F52-F9D72F608435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Mánaðarleg</a:t>
          </a:r>
          <a:r>
            <a:rPr lang="en-US" sz="1200" b="1" kern="1200" dirty="0"/>
            <a:t> </a:t>
          </a:r>
          <a:r>
            <a:rPr lang="en-US" sz="1200" b="1" kern="1200" dirty="0" err="1"/>
            <a:t>samantekt</a:t>
          </a:r>
          <a:r>
            <a:rPr lang="en-US" sz="1200" b="1" kern="1200" dirty="0"/>
            <a:t> á </a:t>
          </a:r>
          <a:r>
            <a:rPr lang="en-US" sz="1200" b="1" kern="1200" dirty="0" err="1"/>
            <a:t>innstigum</a:t>
          </a:r>
          <a:r>
            <a:rPr lang="en-US" sz="1200" b="1" kern="1200" dirty="0"/>
            <a:t> í </a:t>
          </a:r>
          <a:r>
            <a:rPr lang="en-US" sz="1200" b="1" kern="1200" dirty="0" err="1"/>
            <a:t>vögnum</a:t>
          </a:r>
          <a:r>
            <a:rPr lang="en-US" sz="1200" b="1" kern="1200" dirty="0"/>
            <a:t> (</a:t>
          </a:r>
          <a:r>
            <a:rPr lang="en-US" sz="1200" b="1" kern="1200" dirty="0" err="1"/>
            <a:t>rafrænn</a:t>
          </a:r>
          <a:r>
            <a:rPr lang="en-US" sz="1200" b="1" kern="1200" dirty="0"/>
            <a:t> </a:t>
          </a:r>
          <a:r>
            <a:rPr lang="en-US" sz="1200" b="1" kern="1200" dirty="0" err="1"/>
            <a:t>talningabúnaður</a:t>
          </a:r>
          <a:r>
            <a:rPr lang="en-US" sz="1200" b="1" kern="1200" dirty="0"/>
            <a:t> í </a:t>
          </a:r>
          <a:r>
            <a:rPr lang="en-US" sz="1200" b="1" kern="1200" dirty="0" err="1"/>
            <a:t>vögnum</a:t>
          </a:r>
          <a:r>
            <a:rPr lang="en-US" sz="1200" b="1" kern="1200" dirty="0"/>
            <a:t>).</a:t>
          </a:r>
        </a:p>
      </dgm:t>
    </dgm:pt>
    <dgm:pt modelId="{4C155C22-50E1-4A52-A1FD-EC06BB256947}" type="parTrans" cxnId="{ABFE74A3-7D0C-4EC0-80FD-C7575B947C50}">
      <dgm:prSet/>
      <dgm:spPr/>
      <dgm:t>
        <a:bodyPr/>
        <a:lstStyle/>
        <a:p>
          <a:endParaRPr lang="is-IS"/>
        </a:p>
      </dgm:t>
    </dgm:pt>
    <dgm:pt modelId="{C0716CA8-56A7-4D5E-9EC8-A8FA5F84B0B8}" type="sibTrans" cxnId="{ABFE74A3-7D0C-4EC0-80FD-C7575B947C50}">
      <dgm:prSet/>
      <dgm:spPr/>
      <dgm:t>
        <a:bodyPr/>
        <a:lstStyle/>
        <a:p>
          <a:endParaRPr lang="is-IS"/>
        </a:p>
      </dgm:t>
    </dgm:pt>
    <dgm:pt modelId="{B5E3B4BC-1DE9-4769-8C63-291AF2C32DC2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200" b="1" kern="1200" dirty="0"/>
        </a:p>
      </dgm:t>
    </dgm:pt>
    <dgm:pt modelId="{F0204241-8913-45AE-8453-E279A38A94DD}" type="parTrans" cxnId="{03B7FB0B-B9C4-4DB9-B736-A692DFE92329}">
      <dgm:prSet/>
      <dgm:spPr/>
      <dgm:t>
        <a:bodyPr/>
        <a:lstStyle/>
        <a:p>
          <a:endParaRPr lang="is-IS"/>
        </a:p>
      </dgm:t>
    </dgm:pt>
    <dgm:pt modelId="{BA38845D-AF05-42AD-ADD5-A10E0FC9F3F2}" type="sibTrans" cxnId="{03B7FB0B-B9C4-4DB9-B736-A692DFE92329}">
      <dgm:prSet/>
      <dgm:spPr/>
      <dgm:t>
        <a:bodyPr/>
        <a:lstStyle/>
        <a:p>
          <a:endParaRPr lang="is-IS"/>
        </a:p>
      </dgm:t>
    </dgm:pt>
    <dgm:pt modelId="{AEC13F28-6F08-4B06-B111-9E884F5A6FF9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Þjónustumarkmið</a:t>
          </a:r>
          <a:endParaRPr lang="en-US" sz="1200" b="1" kern="1200" dirty="0"/>
        </a:p>
      </dgm:t>
    </dgm:pt>
    <dgm:pt modelId="{00F803CE-F3E9-4AD6-8A4B-58DEC7DF7446}" type="parTrans" cxnId="{B59454BF-AB34-48E9-A056-D4912869555F}">
      <dgm:prSet/>
      <dgm:spPr/>
      <dgm:t>
        <a:bodyPr/>
        <a:lstStyle/>
        <a:p>
          <a:endParaRPr lang="is-IS"/>
        </a:p>
      </dgm:t>
    </dgm:pt>
    <dgm:pt modelId="{F947DAA3-A0A2-4909-B735-D917CFED51D7}" type="sibTrans" cxnId="{B59454BF-AB34-48E9-A056-D4912869555F}">
      <dgm:prSet/>
      <dgm:spPr/>
      <dgm:t>
        <a:bodyPr/>
        <a:lstStyle/>
        <a:p>
          <a:endParaRPr lang="is-IS"/>
        </a:p>
      </dgm:t>
    </dgm:pt>
    <dgm:pt modelId="{5A3A451F-7C27-43EE-88ED-9FA1E3CBB92D}">
      <dgm:prSet custT="1"/>
      <dgm:spPr/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u="none" kern="1200" dirty="0"/>
            <a:t> </a:t>
          </a:r>
          <a:r>
            <a:rPr lang="en-US" sz="1200" b="0" u="none" kern="1200" dirty="0" err="1"/>
            <a:t>Veita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góða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þjónustu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til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íbúa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höfuðborgarsvæðisins</a:t>
          </a:r>
          <a:endParaRPr lang="en-US" sz="1200" b="0" u="none" kern="1200" dirty="0"/>
        </a:p>
      </dgm:t>
    </dgm:pt>
    <dgm:pt modelId="{DC0C5C0C-7C1A-4434-8EC0-844AB400944B}" type="sibTrans" cxnId="{57993CFC-CCF9-4A0A-9D80-8B99DA0676BD}">
      <dgm:prSet/>
      <dgm:spPr/>
      <dgm:t>
        <a:bodyPr/>
        <a:lstStyle/>
        <a:p>
          <a:endParaRPr lang="en-US"/>
        </a:p>
      </dgm:t>
    </dgm:pt>
    <dgm:pt modelId="{A192840F-E129-4EB5-ADD2-8EEC83CDBB02}" type="parTrans" cxnId="{57993CFC-CCF9-4A0A-9D80-8B99DA0676BD}">
      <dgm:prSet/>
      <dgm:spPr/>
      <dgm:t>
        <a:bodyPr/>
        <a:lstStyle/>
        <a:p>
          <a:endParaRPr lang="en-US"/>
        </a:p>
      </dgm:t>
    </dgm:pt>
    <dgm:pt modelId="{7FA21713-2646-4646-BB54-EAABE8C6CD50}" type="pres">
      <dgm:prSet presAssocID="{FCB99A0A-E353-4FA7-976E-BE672F1AB8C3}" presName="linear" presStyleCnt="0">
        <dgm:presLayoutVars>
          <dgm:dir/>
          <dgm:animLvl val="lvl"/>
          <dgm:resizeHandles val="exact"/>
        </dgm:presLayoutVars>
      </dgm:prSet>
      <dgm:spPr/>
    </dgm:pt>
    <dgm:pt modelId="{E1AA0DF7-BCF6-401B-AF69-2CA4A862A338}" type="pres">
      <dgm:prSet presAssocID="{29E1479A-4944-479A-B934-2C33AD5F207B}" presName="parentLin" presStyleCnt="0"/>
      <dgm:spPr/>
    </dgm:pt>
    <dgm:pt modelId="{F5FB018C-C385-4735-A10C-8D364AEAE489}" type="pres">
      <dgm:prSet presAssocID="{29E1479A-4944-479A-B934-2C33AD5F207B}" presName="parentLeftMargin" presStyleLbl="node1" presStyleIdx="0" presStyleCnt="1"/>
      <dgm:spPr/>
    </dgm:pt>
    <dgm:pt modelId="{B422B88A-241F-4AF0-8418-EE662423BFC0}" type="pres">
      <dgm:prSet presAssocID="{29E1479A-4944-479A-B934-2C33AD5F207B}" presName="parentText" presStyleLbl="node1" presStyleIdx="0" presStyleCnt="1" custScaleX="142857" custScaleY="23734" custLinFactNeighborX="515" custLinFactNeighborY="-46506">
        <dgm:presLayoutVars>
          <dgm:chMax val="0"/>
          <dgm:bulletEnabled val="1"/>
        </dgm:presLayoutVars>
      </dgm:prSet>
      <dgm:spPr/>
    </dgm:pt>
    <dgm:pt modelId="{835E4925-DABE-4933-8B4C-04CDC5DE4B50}" type="pres">
      <dgm:prSet presAssocID="{29E1479A-4944-479A-B934-2C33AD5F207B}" presName="negativeSpace" presStyleCnt="0"/>
      <dgm:spPr/>
    </dgm:pt>
    <dgm:pt modelId="{B1F45F3E-C2B5-4A64-8FC9-7C7A253D1635}" type="pres">
      <dgm:prSet presAssocID="{29E1479A-4944-479A-B934-2C33AD5F207B}" presName="childText" presStyleLbl="conFgAcc1" presStyleIdx="0" presStyleCnt="1" custScaleY="75877" custLinFactNeighborX="-1303" custLinFactNeighborY="-1280">
        <dgm:presLayoutVars>
          <dgm:bulletEnabled val="1"/>
        </dgm:presLayoutVars>
      </dgm:prSet>
      <dgm:spPr/>
    </dgm:pt>
  </dgm:ptLst>
  <dgm:cxnLst>
    <dgm:cxn modelId="{D77C2506-1B13-4F7D-9E8D-FB8A713B3338}" srcId="{29E1479A-4944-479A-B934-2C33AD5F207B}" destId="{8DD9A0F2-C9D5-4FDD-8B29-3D41C710FBC8}" srcOrd="3" destOrd="0" parTransId="{C3CEBA88-A8EA-41ED-8644-EFF0A58CB346}" sibTransId="{6A946A1D-D18F-4C8F-A063-EFD2EFE94B10}"/>
    <dgm:cxn modelId="{03B7FB0B-B9C4-4DB9-B736-A692DFE92329}" srcId="{29E1479A-4944-479A-B934-2C33AD5F207B}" destId="{B5E3B4BC-1DE9-4769-8C63-291AF2C32DC2}" srcOrd="12" destOrd="0" parTransId="{F0204241-8913-45AE-8453-E279A38A94DD}" sibTransId="{BA38845D-AF05-42AD-ADD5-A10E0FC9F3F2}"/>
    <dgm:cxn modelId="{09F4040D-95C9-405D-9D40-75D0FAEB6348}" type="presOf" srcId="{5A3A451F-7C27-43EE-88ED-9FA1E3CBB92D}" destId="{B1F45F3E-C2B5-4A64-8FC9-7C7A253D1635}" srcOrd="0" destOrd="1" presId="urn:microsoft.com/office/officeart/2005/8/layout/list1"/>
    <dgm:cxn modelId="{6D3FC817-BA21-4F0F-96AC-BAFCBD24BE24}" type="presOf" srcId="{BEB38493-55D8-4C5A-B27C-5AA7E7FC4498}" destId="{B1F45F3E-C2B5-4A64-8FC9-7C7A253D1635}" srcOrd="0" destOrd="4" presId="urn:microsoft.com/office/officeart/2005/8/layout/list1"/>
    <dgm:cxn modelId="{BE482626-EE74-4431-A8FD-59CD465A3E16}" type="presOf" srcId="{6C89C57C-89AD-434A-A3BA-4B3486238562}" destId="{B1F45F3E-C2B5-4A64-8FC9-7C7A253D1635}" srcOrd="0" destOrd="8" presId="urn:microsoft.com/office/officeart/2005/8/layout/list1"/>
    <dgm:cxn modelId="{D7924828-6867-4D29-8493-CB31F5D5CD89}" type="presOf" srcId="{B5E3B4BC-1DE9-4769-8C63-291AF2C32DC2}" destId="{B1F45F3E-C2B5-4A64-8FC9-7C7A253D1635}" srcOrd="0" destOrd="12" presId="urn:microsoft.com/office/officeart/2005/8/layout/list1"/>
    <dgm:cxn modelId="{91F7E929-7681-438E-96CD-69872E7E44EA}" type="presOf" srcId="{9FA44BC9-B95C-4D60-91FF-BED33A981252}" destId="{B1F45F3E-C2B5-4A64-8FC9-7C7A253D1635}" srcOrd="0" destOrd="5" presId="urn:microsoft.com/office/officeart/2005/8/layout/list1"/>
    <dgm:cxn modelId="{3B64835E-FA26-4FDD-918D-54656CEEBDC2}" type="presOf" srcId="{FE774E06-C89B-419D-9CA3-27193A45CF5A}" destId="{B1F45F3E-C2B5-4A64-8FC9-7C7A253D1635}" srcOrd="0" destOrd="9" presId="urn:microsoft.com/office/officeart/2005/8/layout/list1"/>
    <dgm:cxn modelId="{7004BE61-2156-411D-9F4B-A61E8915BBAB}" srcId="{29E1479A-4944-479A-B934-2C33AD5F207B}" destId="{6C89C57C-89AD-434A-A3BA-4B3486238562}" srcOrd="8" destOrd="0" parTransId="{2D5C08BC-589F-436D-A354-520EF998C5E8}" sibTransId="{E9FBAFB4-DB3D-449E-8C9E-9AC42587E6E0}"/>
    <dgm:cxn modelId="{776CC244-1DD0-4FB4-9337-94DA12064BCB}" srcId="{FCB99A0A-E353-4FA7-976E-BE672F1AB8C3}" destId="{29E1479A-4944-479A-B934-2C33AD5F207B}" srcOrd="0" destOrd="0" parTransId="{DBFFA6DF-559F-44A4-BD5E-0315448A301D}" sibTransId="{0A736372-ED16-482F-AF53-8CEE502FBD5A}"/>
    <dgm:cxn modelId="{1949986B-57DD-4222-9E7A-A69D7AB2B6C8}" srcId="{29E1479A-4944-479A-B934-2C33AD5F207B}" destId="{BEB38493-55D8-4C5A-B27C-5AA7E7FC4498}" srcOrd="4" destOrd="0" parTransId="{949A6382-C482-4726-800F-967AFAC1390D}" sibTransId="{2C260B72-73EA-4091-9CBA-7A26DA6097A6}"/>
    <dgm:cxn modelId="{9B852F8D-C2DF-40BE-8C4C-144CF691A26C}" type="presOf" srcId="{0780E785-3746-4A89-8A90-31B6CE2A7457}" destId="{B1F45F3E-C2B5-4A64-8FC9-7C7A253D1635}" srcOrd="0" destOrd="2" presId="urn:microsoft.com/office/officeart/2005/8/layout/list1"/>
    <dgm:cxn modelId="{B418E996-257A-44AE-BBDB-DE6A0660FB7D}" type="presOf" srcId="{29E1479A-4944-479A-B934-2C33AD5F207B}" destId="{B422B88A-241F-4AF0-8418-EE662423BFC0}" srcOrd="1" destOrd="0" presId="urn:microsoft.com/office/officeart/2005/8/layout/list1"/>
    <dgm:cxn modelId="{51F0CE98-767E-4763-B46C-A7A27DE7463A}" srcId="{29E1479A-4944-479A-B934-2C33AD5F207B}" destId="{8BC1AF4E-33D0-45C6-AC33-D02F4B0340DF}" srcOrd="6" destOrd="0" parTransId="{0230F956-DB9F-4050-8EB1-02BC81F4543D}" sibTransId="{89B749F2-6877-4FED-BD07-4122BA5E7739}"/>
    <dgm:cxn modelId="{D375D49A-26DF-4C31-8EA2-D810FC0BE971}" type="presOf" srcId="{8DD9A0F2-C9D5-4FDD-8B29-3D41C710FBC8}" destId="{B1F45F3E-C2B5-4A64-8FC9-7C7A253D1635}" srcOrd="0" destOrd="3" presId="urn:microsoft.com/office/officeart/2005/8/layout/list1"/>
    <dgm:cxn modelId="{3B45F29A-50C7-4BAF-B697-BF2DDB4E6427}" type="presOf" srcId="{FCB99A0A-E353-4FA7-976E-BE672F1AB8C3}" destId="{7FA21713-2646-4646-BB54-EAABE8C6CD50}" srcOrd="0" destOrd="0" presId="urn:microsoft.com/office/officeart/2005/8/layout/list1"/>
    <dgm:cxn modelId="{ABFE74A3-7D0C-4EC0-80FD-C7575B947C50}" srcId="{29E1479A-4944-479A-B934-2C33AD5F207B}" destId="{E722BD5E-3CFC-40B7-9F52-F9D72F608435}" srcOrd="10" destOrd="0" parTransId="{4C155C22-50E1-4A52-A1FD-EC06BB256947}" sibTransId="{C0716CA8-56A7-4D5E-9EC8-A8FA5F84B0B8}"/>
    <dgm:cxn modelId="{88AA76AC-15EB-44F9-82F5-6D344B1C5753}" srcId="{29E1479A-4944-479A-B934-2C33AD5F207B}" destId="{0780E785-3746-4A89-8A90-31B6CE2A7457}" srcOrd="2" destOrd="0" parTransId="{0E365E2D-6452-48A9-8071-DCA514F80C70}" sibTransId="{22DB87D2-1D37-478E-9523-1A6B23720D10}"/>
    <dgm:cxn modelId="{12F564B6-E24A-4740-A7C5-BD3A34B22CE8}" type="presOf" srcId="{29E1479A-4944-479A-B934-2C33AD5F207B}" destId="{F5FB018C-C385-4735-A10C-8D364AEAE489}" srcOrd="0" destOrd="0" presId="urn:microsoft.com/office/officeart/2005/8/layout/list1"/>
    <dgm:cxn modelId="{CE9F9DBB-AA87-48F2-9994-16AF60C720F2}" srcId="{29E1479A-4944-479A-B934-2C33AD5F207B}" destId="{FE774E06-C89B-419D-9CA3-27193A45CF5A}" srcOrd="9" destOrd="0" parTransId="{FF876291-4688-48F0-98AE-257D2C8879E0}" sibTransId="{0EA8F8A5-6BE4-4030-9EAE-5F8E47CAC87C}"/>
    <dgm:cxn modelId="{B59454BF-AB34-48E9-A056-D4912869555F}" srcId="{29E1479A-4944-479A-B934-2C33AD5F207B}" destId="{AEC13F28-6F08-4B06-B111-9E884F5A6FF9}" srcOrd="11" destOrd="0" parTransId="{00F803CE-F3E9-4AD6-8A4B-58DEC7DF7446}" sibTransId="{F947DAA3-A0A2-4909-B735-D917CFED51D7}"/>
    <dgm:cxn modelId="{D889B4C5-0925-4A58-BA31-EABE7CA67B8C}" type="presOf" srcId="{E722BD5E-3CFC-40B7-9F52-F9D72F608435}" destId="{B1F45F3E-C2B5-4A64-8FC9-7C7A253D1635}" srcOrd="0" destOrd="10" presId="urn:microsoft.com/office/officeart/2005/8/layout/list1"/>
    <dgm:cxn modelId="{D50CF2C9-CE13-4842-AFC2-9F8E94A52096}" srcId="{29E1479A-4944-479A-B934-2C33AD5F207B}" destId="{EA5A18B1-8662-4AAF-BE27-52D200AB9467}" srcOrd="0" destOrd="0" parTransId="{6EAE7E88-9AE8-4C3C-849F-6D0AC1383F94}" sibTransId="{6B49BBDA-9AA0-48D6-B9A1-90F11E7A6582}"/>
    <dgm:cxn modelId="{54B159D3-2F36-4E74-B701-C52BDA5DD719}" type="presOf" srcId="{8BC1AF4E-33D0-45C6-AC33-D02F4B0340DF}" destId="{B1F45F3E-C2B5-4A64-8FC9-7C7A253D1635}" srcOrd="0" destOrd="6" presId="urn:microsoft.com/office/officeart/2005/8/layout/list1"/>
    <dgm:cxn modelId="{0AE2FFDD-6D9C-48FF-B253-7D5B2C6C0222}" type="presOf" srcId="{EA5A18B1-8662-4AAF-BE27-52D200AB9467}" destId="{B1F45F3E-C2B5-4A64-8FC9-7C7A253D1635}" srcOrd="0" destOrd="0" presId="urn:microsoft.com/office/officeart/2005/8/layout/list1"/>
    <dgm:cxn modelId="{9336F1E9-FAD5-444B-B520-38AC993E40F7}" srcId="{29E1479A-4944-479A-B934-2C33AD5F207B}" destId="{E9AD0CF0-322E-407B-A758-A6F5C19D2215}" srcOrd="7" destOrd="0" parTransId="{A5E46E40-56A3-4E98-84AB-21B3A9631D12}" sibTransId="{938ABE3A-83F1-485E-8A82-748AC4EF6532}"/>
    <dgm:cxn modelId="{14146AF1-B2C4-45FA-ABE1-DA83445B4AC7}" type="presOf" srcId="{E9AD0CF0-322E-407B-A758-A6F5C19D2215}" destId="{B1F45F3E-C2B5-4A64-8FC9-7C7A253D1635}" srcOrd="0" destOrd="7" presId="urn:microsoft.com/office/officeart/2005/8/layout/list1"/>
    <dgm:cxn modelId="{10728AF3-C1C1-486B-BD0F-6E6F6A5EC578}" type="presOf" srcId="{AEC13F28-6F08-4B06-B111-9E884F5A6FF9}" destId="{B1F45F3E-C2B5-4A64-8FC9-7C7A253D1635}" srcOrd="0" destOrd="11" presId="urn:microsoft.com/office/officeart/2005/8/layout/list1"/>
    <dgm:cxn modelId="{E93C30FA-FCD4-4B62-BC20-840993EFC93F}" srcId="{29E1479A-4944-479A-B934-2C33AD5F207B}" destId="{9FA44BC9-B95C-4D60-91FF-BED33A981252}" srcOrd="5" destOrd="0" parTransId="{97A6BF5F-EC4C-4C3F-8BE9-2738B974A4BA}" sibTransId="{C9BEB876-B605-4699-BC56-A9AA6A6CA422}"/>
    <dgm:cxn modelId="{57993CFC-CCF9-4A0A-9D80-8B99DA0676BD}" srcId="{29E1479A-4944-479A-B934-2C33AD5F207B}" destId="{5A3A451F-7C27-43EE-88ED-9FA1E3CBB92D}" srcOrd="1" destOrd="0" parTransId="{A192840F-E129-4EB5-ADD2-8EEC83CDBB02}" sibTransId="{DC0C5C0C-7C1A-4434-8EC0-844AB400944B}"/>
    <dgm:cxn modelId="{D005FED6-1A57-4FB2-A96B-7BAD150A28EC}" type="presParOf" srcId="{7FA21713-2646-4646-BB54-EAABE8C6CD50}" destId="{E1AA0DF7-BCF6-401B-AF69-2CA4A862A338}" srcOrd="0" destOrd="0" presId="urn:microsoft.com/office/officeart/2005/8/layout/list1"/>
    <dgm:cxn modelId="{F376EF21-DC37-4DCD-A24C-EBC548B1D0BB}" type="presParOf" srcId="{E1AA0DF7-BCF6-401B-AF69-2CA4A862A338}" destId="{F5FB018C-C385-4735-A10C-8D364AEAE489}" srcOrd="0" destOrd="0" presId="urn:microsoft.com/office/officeart/2005/8/layout/list1"/>
    <dgm:cxn modelId="{2C510CF6-2EC3-4D96-A6F0-ED55A3BDA870}" type="presParOf" srcId="{E1AA0DF7-BCF6-401B-AF69-2CA4A862A338}" destId="{B422B88A-241F-4AF0-8418-EE662423BFC0}" srcOrd="1" destOrd="0" presId="urn:microsoft.com/office/officeart/2005/8/layout/list1"/>
    <dgm:cxn modelId="{6F2FDA96-8DFE-4B60-951C-227FB2157818}" type="presParOf" srcId="{7FA21713-2646-4646-BB54-EAABE8C6CD50}" destId="{835E4925-DABE-4933-8B4C-04CDC5DE4B50}" srcOrd="1" destOrd="0" presId="urn:microsoft.com/office/officeart/2005/8/layout/list1"/>
    <dgm:cxn modelId="{BA9BAABF-2D66-4F83-BD43-011FFD29B045}" type="presParOf" srcId="{7FA21713-2646-4646-BB54-EAABE8C6CD50}" destId="{B1F45F3E-C2B5-4A64-8FC9-7C7A253D163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B99A0A-E353-4FA7-976E-BE672F1AB8C3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E1479A-4944-479A-B934-2C33AD5F207B}">
      <dgm:prSet custT="1"/>
      <dgm:spPr/>
      <dgm:t>
        <a:bodyPr/>
        <a:lstStyle/>
        <a:p>
          <a:r>
            <a:rPr lang="en-US" sz="1600" dirty="0"/>
            <a:t>Fjárhagsleg áhætta</a:t>
          </a:r>
        </a:p>
      </dgm:t>
    </dgm:pt>
    <dgm:pt modelId="{DBFFA6DF-559F-44A4-BD5E-0315448A301D}" type="parTrans" cxnId="{776CC244-1DD0-4FB4-9337-94DA12064BCB}">
      <dgm:prSet/>
      <dgm:spPr/>
      <dgm:t>
        <a:bodyPr/>
        <a:lstStyle/>
        <a:p>
          <a:endParaRPr lang="en-US"/>
        </a:p>
      </dgm:t>
    </dgm:pt>
    <dgm:pt modelId="{0A736372-ED16-482F-AF53-8CEE502FBD5A}" type="sibTrans" cxnId="{776CC244-1DD0-4FB4-9337-94DA12064BCB}">
      <dgm:prSet/>
      <dgm:spPr/>
      <dgm:t>
        <a:bodyPr/>
        <a:lstStyle/>
        <a:p>
          <a:endParaRPr lang="en-US"/>
        </a:p>
      </dgm:t>
    </dgm:pt>
    <dgm:pt modelId="{0780E785-3746-4A89-8A90-31B6CE2A7457}">
      <dgm:prSet custT="1"/>
      <dgm:spPr/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b="0" u="none" kern="1200" dirty="0"/>
        </a:p>
      </dgm:t>
    </dgm:pt>
    <dgm:pt modelId="{22DB87D2-1D37-478E-9523-1A6B23720D10}" type="sibTrans" cxnId="{88AA76AC-15EB-44F9-82F5-6D344B1C5753}">
      <dgm:prSet/>
      <dgm:spPr/>
      <dgm:t>
        <a:bodyPr/>
        <a:lstStyle/>
        <a:p>
          <a:endParaRPr lang="is-IS"/>
        </a:p>
      </dgm:t>
    </dgm:pt>
    <dgm:pt modelId="{0E365E2D-6452-48A9-8071-DCA514F80C70}" type="parTrans" cxnId="{88AA76AC-15EB-44F9-82F5-6D344B1C5753}">
      <dgm:prSet/>
      <dgm:spPr/>
      <dgm:t>
        <a:bodyPr/>
        <a:lstStyle/>
        <a:p>
          <a:endParaRPr lang="is-IS"/>
        </a:p>
      </dgm:t>
    </dgm:pt>
    <dgm:pt modelId="{8DD9A0F2-C9D5-4FDD-8B29-3D41C710FBC8}">
      <dgm:prSet custT="1"/>
      <dgm:spPr/>
      <dgm:t>
        <a:bodyPr/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Fargjaldastefna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skal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grundvallast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á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því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að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fargjaldatekjur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standi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undir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40% af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almennum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rekstrarkostnaði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og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framlag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eigenda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beri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60% (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eigendastefna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)</a:t>
          </a:r>
        </a:p>
      </dgm:t>
    </dgm:pt>
    <dgm:pt modelId="{6A946A1D-D18F-4C8F-A063-EFD2EFE94B10}" type="sibTrans" cxnId="{D77C2506-1B13-4F7D-9E8D-FB8A713B3338}">
      <dgm:prSet/>
      <dgm:spPr/>
      <dgm:t>
        <a:bodyPr/>
        <a:lstStyle/>
        <a:p>
          <a:endParaRPr lang="en-US"/>
        </a:p>
      </dgm:t>
    </dgm:pt>
    <dgm:pt modelId="{C3CEBA88-A8EA-41ED-8644-EFF0A58CB346}" type="parTrans" cxnId="{D77C2506-1B13-4F7D-9E8D-FB8A713B3338}">
      <dgm:prSet/>
      <dgm:spPr/>
      <dgm:t>
        <a:bodyPr/>
        <a:lstStyle/>
        <a:p>
          <a:endParaRPr lang="en-US"/>
        </a:p>
      </dgm:t>
    </dgm:pt>
    <dgm:pt modelId="{B41ACBB9-56C5-4162-944B-CB78D63EB4F8}">
      <dgm:prSet custT="1"/>
      <dgm:spPr/>
      <dgm:t>
        <a:bodyPr/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900" u="none" kern="1200" dirty="0"/>
        </a:p>
      </dgm:t>
    </dgm:pt>
    <dgm:pt modelId="{9524472D-BD89-4DA9-BECC-EAC8DC17D376}" type="sibTrans" cxnId="{E242AA8E-9F58-46C7-88BE-B7F02F8CDCFF}">
      <dgm:prSet/>
      <dgm:spPr/>
      <dgm:t>
        <a:bodyPr/>
        <a:lstStyle/>
        <a:p>
          <a:endParaRPr lang="is-IS"/>
        </a:p>
      </dgm:t>
    </dgm:pt>
    <dgm:pt modelId="{1F013611-7022-46BE-AE23-B54A3EA9E9AB}" type="parTrans" cxnId="{E242AA8E-9F58-46C7-88BE-B7F02F8CDCFF}">
      <dgm:prSet/>
      <dgm:spPr/>
      <dgm:t>
        <a:bodyPr/>
        <a:lstStyle/>
        <a:p>
          <a:endParaRPr lang="is-IS"/>
        </a:p>
      </dgm:t>
    </dgm:pt>
    <dgm:pt modelId="{8BC1AF4E-33D0-45C6-AC33-D02F4B0340DF}">
      <dgm:prSet custT="1"/>
      <dgm:spPr/>
      <dgm:t>
        <a:bodyPr/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Rekstur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gjaldhæfur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</a:t>
          </a:r>
          <a:r>
            <a:rPr lang="is-IS" sz="1200" kern="1200" dirty="0"/>
            <a:t> </a:t>
          </a:r>
          <a:r>
            <a:rPr lang="is-I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geta Strætó til að mæta rekstrarútgjöldum, standa undir greiðslubyrði lána, sinna reglulegu viðhaldi, endurnýja vagnaflota og ráðast í aðrar nauðsynlegar fjárfestingar.</a:t>
          </a:r>
          <a:endParaRPr lang="en-US" sz="12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89B749F2-6877-4FED-BD07-4122BA5E7739}" type="sibTrans" cxnId="{51F0CE98-767E-4763-B46C-A7A27DE7463A}">
      <dgm:prSet/>
      <dgm:spPr/>
      <dgm:t>
        <a:bodyPr/>
        <a:lstStyle/>
        <a:p>
          <a:endParaRPr lang="is-IS"/>
        </a:p>
      </dgm:t>
    </dgm:pt>
    <dgm:pt modelId="{0230F956-DB9F-4050-8EB1-02BC81F4543D}" type="parTrans" cxnId="{51F0CE98-767E-4763-B46C-A7A27DE7463A}">
      <dgm:prSet/>
      <dgm:spPr/>
      <dgm:t>
        <a:bodyPr/>
        <a:lstStyle/>
        <a:p>
          <a:endParaRPr lang="is-IS"/>
        </a:p>
      </dgm:t>
    </dgm:pt>
    <dgm:pt modelId="{D59DC671-DBCE-499B-9680-07AAF181F9C8}">
      <dgm:prSet custT="1"/>
      <dgm:spPr/>
      <dgm:t>
        <a:bodyPr/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900" u="none" kern="1200" dirty="0"/>
        </a:p>
      </dgm:t>
    </dgm:pt>
    <dgm:pt modelId="{8E5DAE5B-E7EB-4105-A17F-42ED9B7E14A5}" type="sibTrans" cxnId="{935FF9C1-D4E7-4617-AA2D-19BC0020B09E}">
      <dgm:prSet/>
      <dgm:spPr/>
      <dgm:t>
        <a:bodyPr/>
        <a:lstStyle/>
        <a:p>
          <a:endParaRPr lang="is-IS"/>
        </a:p>
      </dgm:t>
    </dgm:pt>
    <dgm:pt modelId="{022A4042-8811-4F82-BB84-F6ACD2C15F48}" type="parTrans" cxnId="{935FF9C1-D4E7-4617-AA2D-19BC0020B09E}">
      <dgm:prSet/>
      <dgm:spPr/>
      <dgm:t>
        <a:bodyPr/>
        <a:lstStyle/>
        <a:p>
          <a:endParaRPr lang="is-IS"/>
        </a:p>
      </dgm:t>
    </dgm:pt>
    <dgm:pt modelId="{57A66343-00C7-4D9C-B2A5-6821A04377FE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Mótvægisaðgerðir</a:t>
          </a:r>
          <a:r>
            <a:rPr lang="en-US" sz="1200" b="1" kern="1200" dirty="0"/>
            <a:t>: </a:t>
          </a:r>
        </a:p>
      </dgm:t>
    </dgm:pt>
    <dgm:pt modelId="{4D405B80-BDE3-440D-9AAC-B483702F49C8}" type="sibTrans" cxnId="{854A2570-99AC-43BD-AFCF-541E54B83D9D}">
      <dgm:prSet/>
      <dgm:spPr/>
      <dgm:t>
        <a:bodyPr/>
        <a:lstStyle/>
        <a:p>
          <a:endParaRPr lang="is-IS"/>
        </a:p>
      </dgm:t>
    </dgm:pt>
    <dgm:pt modelId="{7BD17C66-04F5-4150-A24D-DFA37A4403CD}" type="parTrans" cxnId="{854A2570-99AC-43BD-AFCF-541E54B83D9D}">
      <dgm:prSet/>
      <dgm:spPr/>
      <dgm:t>
        <a:bodyPr/>
        <a:lstStyle/>
        <a:p>
          <a:endParaRPr lang="is-IS"/>
        </a:p>
      </dgm:t>
    </dgm:pt>
    <dgm:pt modelId="{704BBF45-2125-4553-908C-7538B4641E8B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Mánaðarlegar</a:t>
          </a:r>
          <a:r>
            <a:rPr lang="en-US" sz="1200" b="1" kern="1200" dirty="0"/>
            <a:t> </a:t>
          </a:r>
          <a:r>
            <a:rPr lang="en-US" sz="1200" b="1" kern="1200" dirty="0" err="1"/>
            <a:t>rauntölur</a:t>
          </a:r>
          <a:r>
            <a:rPr lang="en-US" sz="1200" b="1" kern="1200" dirty="0"/>
            <a:t> </a:t>
          </a:r>
          <a:r>
            <a:rPr lang="en-US" sz="1200" b="1" kern="1200" dirty="0" err="1"/>
            <a:t>bornar</a:t>
          </a:r>
          <a:r>
            <a:rPr lang="en-US" sz="1200" b="1" kern="1200" dirty="0"/>
            <a:t> saman </a:t>
          </a:r>
          <a:r>
            <a:rPr lang="en-US" sz="1200" b="1" kern="1200" dirty="0" err="1"/>
            <a:t>við</a:t>
          </a:r>
          <a:r>
            <a:rPr lang="en-US" sz="1200" b="1" kern="1200" dirty="0"/>
            <a:t> </a:t>
          </a:r>
          <a:r>
            <a:rPr lang="en-US" sz="1200" b="1" kern="1200" dirty="0" err="1"/>
            <a:t>fjárhags</a:t>
          </a:r>
          <a:r>
            <a:rPr lang="en-US" sz="1200" b="1" kern="1200" dirty="0"/>
            <a:t>- og </a:t>
          </a:r>
          <a:r>
            <a:rPr lang="en-US" sz="1200" b="1" kern="1200" dirty="0" err="1"/>
            <a:t>fjárfestingaáætlun</a:t>
          </a:r>
          <a:endParaRPr lang="en-US" sz="1200" b="1" kern="1200" dirty="0"/>
        </a:p>
      </dgm:t>
    </dgm:pt>
    <dgm:pt modelId="{3F0F3D85-CA98-4269-B15A-68A5D2F27C14}" type="sibTrans" cxnId="{0FA0E251-A0FC-4F02-AA6F-37BB17A845F4}">
      <dgm:prSet/>
      <dgm:spPr/>
      <dgm:t>
        <a:bodyPr/>
        <a:lstStyle/>
        <a:p>
          <a:endParaRPr lang="is-IS"/>
        </a:p>
      </dgm:t>
    </dgm:pt>
    <dgm:pt modelId="{0ABBF583-310B-4A55-A4D2-2DEF824D6CFB}" type="parTrans" cxnId="{0FA0E251-A0FC-4F02-AA6F-37BB17A845F4}">
      <dgm:prSet/>
      <dgm:spPr/>
      <dgm:t>
        <a:bodyPr/>
        <a:lstStyle/>
        <a:p>
          <a:endParaRPr lang="is-IS"/>
        </a:p>
      </dgm:t>
    </dgm:pt>
    <dgm:pt modelId="{39E85AB5-01CD-459C-8FBE-5CCE099817CC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Skjalfest</a:t>
          </a:r>
          <a:r>
            <a:rPr lang="en-US" sz="1200" b="1" kern="1200" dirty="0"/>
            <a:t> </a:t>
          </a:r>
          <a:r>
            <a:rPr lang="en-US" sz="1200" b="1" kern="1200" dirty="0" err="1"/>
            <a:t>verkferli</a:t>
          </a:r>
          <a:r>
            <a:rPr lang="en-US" sz="1200" b="1" kern="1200" dirty="0"/>
            <a:t> </a:t>
          </a:r>
        </a:p>
      </dgm:t>
    </dgm:pt>
    <dgm:pt modelId="{08669A4C-1E19-44F1-A0FB-45A6B578AB92}" type="parTrans" cxnId="{43DB0AF2-DFF9-46B0-9B25-3C4E96352863}">
      <dgm:prSet/>
      <dgm:spPr/>
      <dgm:t>
        <a:bodyPr/>
        <a:lstStyle/>
        <a:p>
          <a:endParaRPr lang="is-IS"/>
        </a:p>
      </dgm:t>
    </dgm:pt>
    <dgm:pt modelId="{4AA2590A-235C-42D0-B371-A6419A341071}" type="sibTrans" cxnId="{43DB0AF2-DFF9-46B0-9B25-3C4E96352863}">
      <dgm:prSet/>
      <dgm:spPr/>
      <dgm:t>
        <a:bodyPr/>
        <a:lstStyle/>
        <a:p>
          <a:endParaRPr lang="is-IS"/>
        </a:p>
      </dgm:t>
    </dgm:pt>
    <dgm:pt modelId="{16A9014D-9878-4CCB-BD9C-44DA3CE646B8}">
      <dgm:prSet custT="1"/>
      <dgm:spPr/>
      <dgm:t>
        <a:bodyPr/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Geta Strætó til að bregðast við markaðssveiflum, s.s.  breyting á vaxtastigi, gjaldeyrissveiflum, verðlagsþróun.</a:t>
          </a:r>
          <a:endParaRPr lang="en-US" sz="12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F817E6AD-B381-48D6-A154-5CE026FFCF78}" type="parTrans" cxnId="{6D51FB6D-2677-46AA-B6F0-CC4F86363263}">
      <dgm:prSet/>
      <dgm:spPr/>
      <dgm:t>
        <a:bodyPr/>
        <a:lstStyle/>
        <a:p>
          <a:endParaRPr lang="is-IS"/>
        </a:p>
      </dgm:t>
    </dgm:pt>
    <dgm:pt modelId="{6FEDA8F7-0269-4A9F-8831-651B924D4959}" type="sibTrans" cxnId="{6D51FB6D-2677-46AA-B6F0-CC4F86363263}">
      <dgm:prSet/>
      <dgm:spPr/>
      <dgm:t>
        <a:bodyPr/>
        <a:lstStyle/>
        <a:p>
          <a:endParaRPr lang="is-IS"/>
        </a:p>
      </dgm:t>
    </dgm:pt>
    <dgm:pt modelId="{5864B588-0B8E-48B3-A30D-3269B59AB596}">
      <dgm:prSet custT="1"/>
      <dgm:spPr/>
      <dgm:t>
        <a:bodyPr/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F173234F-839E-4C1C-A723-CB9A98447508}" type="parTrans" cxnId="{F6D88A4F-0784-4525-94F9-92D4A4DC97FE}">
      <dgm:prSet/>
      <dgm:spPr/>
      <dgm:t>
        <a:bodyPr/>
        <a:lstStyle/>
        <a:p>
          <a:endParaRPr lang="is-IS"/>
        </a:p>
      </dgm:t>
    </dgm:pt>
    <dgm:pt modelId="{C3A02CBC-FC8D-4F2B-BAE7-3646F4C0F8C7}" type="sibTrans" cxnId="{F6D88A4F-0784-4525-94F9-92D4A4DC97FE}">
      <dgm:prSet/>
      <dgm:spPr/>
      <dgm:t>
        <a:bodyPr/>
        <a:lstStyle/>
        <a:p>
          <a:endParaRPr lang="is-IS"/>
        </a:p>
      </dgm:t>
    </dgm:pt>
    <dgm:pt modelId="{7F42A616-72E6-4716-9AC6-F96E365C1C78}">
      <dgm:prSet custT="1"/>
      <dgm:spPr/>
      <dgm:t>
        <a:bodyPr/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Rekstur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í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samræmi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við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samþykkta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fjárhags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- og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fjárfestingaáætlun</a:t>
          </a:r>
          <a:endParaRPr lang="en-US" sz="12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9171AA1-FDF6-4C4C-B651-1F6262E9CFAA}" type="parTrans" cxnId="{E2D3DA55-4DFF-4D25-B689-AD479F0899E7}">
      <dgm:prSet/>
      <dgm:spPr/>
      <dgm:t>
        <a:bodyPr/>
        <a:lstStyle/>
        <a:p>
          <a:endParaRPr lang="is-IS"/>
        </a:p>
      </dgm:t>
    </dgm:pt>
    <dgm:pt modelId="{665CB74C-FF20-4AE6-835F-3A176303A1ED}" type="sibTrans" cxnId="{E2D3DA55-4DFF-4D25-B689-AD479F0899E7}">
      <dgm:prSet/>
      <dgm:spPr/>
      <dgm:t>
        <a:bodyPr/>
        <a:lstStyle/>
        <a:p>
          <a:endParaRPr lang="is-IS"/>
        </a:p>
      </dgm:t>
    </dgm:pt>
    <dgm:pt modelId="{A9E37314-451E-4310-904D-A96E4C048F20}">
      <dgm:prSet custT="1"/>
      <dgm:spPr/>
      <dgm:t>
        <a:bodyPr/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64A4A13-DFDC-4011-B693-7C9A1B13E572}" type="parTrans" cxnId="{AC1296FA-B836-43FD-B707-7172A3485A52}">
      <dgm:prSet/>
      <dgm:spPr/>
      <dgm:t>
        <a:bodyPr/>
        <a:lstStyle/>
        <a:p>
          <a:endParaRPr lang="is-IS"/>
        </a:p>
      </dgm:t>
    </dgm:pt>
    <dgm:pt modelId="{9A699168-2E02-4196-B45E-23BEC08F0AFE}" type="sibTrans" cxnId="{AC1296FA-B836-43FD-B707-7172A3485A52}">
      <dgm:prSet/>
      <dgm:spPr/>
      <dgm:t>
        <a:bodyPr/>
        <a:lstStyle/>
        <a:p>
          <a:endParaRPr lang="is-IS"/>
        </a:p>
      </dgm:t>
    </dgm:pt>
    <dgm:pt modelId="{CB3ECAD9-FA4C-4A10-B835-7AE78056DFA7}">
      <dgm:prSet custT="1"/>
      <dgm:spPr/>
      <dgm:t>
        <a:bodyPr/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u="none" kern="1200" dirty="0" err="1"/>
            <a:t>Staða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við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eigendur</a:t>
          </a:r>
          <a:r>
            <a:rPr lang="en-US" sz="1200" b="0" u="none" kern="1200" dirty="0"/>
            <a:t>, </a:t>
          </a:r>
          <a:r>
            <a:rPr lang="en-US" sz="1200" b="0" u="none" kern="1200" dirty="0" err="1"/>
            <a:t>útistandandi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kröfum</a:t>
          </a:r>
          <a:r>
            <a:rPr lang="en-US" sz="1200" b="0" u="none" kern="1200" dirty="0"/>
            <a:t> á </a:t>
          </a:r>
          <a:r>
            <a:rPr lang="en-US" sz="1200" b="0" u="none" kern="1200" dirty="0" err="1"/>
            <a:t>eigendur</a:t>
          </a:r>
          <a:r>
            <a:rPr lang="en-US" sz="1200" b="0" u="none" kern="1200" dirty="0"/>
            <a:t>.</a:t>
          </a:r>
          <a:endParaRPr lang="en-US" sz="12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5AF2B291-0885-4792-959C-042E7C1B77B4}" type="parTrans" cxnId="{E03DD560-56E0-4D44-8D9F-70FEBDA75F84}">
      <dgm:prSet/>
      <dgm:spPr/>
      <dgm:t>
        <a:bodyPr/>
        <a:lstStyle/>
        <a:p>
          <a:endParaRPr lang="is-IS"/>
        </a:p>
      </dgm:t>
    </dgm:pt>
    <dgm:pt modelId="{3B948523-DBB9-40C8-A72D-6DA2953DE05B}" type="sibTrans" cxnId="{E03DD560-56E0-4D44-8D9F-70FEBDA75F84}">
      <dgm:prSet/>
      <dgm:spPr/>
      <dgm:t>
        <a:bodyPr/>
        <a:lstStyle/>
        <a:p>
          <a:endParaRPr lang="is-IS"/>
        </a:p>
      </dgm:t>
    </dgm:pt>
    <dgm:pt modelId="{66DA781E-2D27-4030-8946-44535B8FB34A}">
      <dgm:prSet custT="1"/>
      <dgm:spPr/>
      <dgm:t>
        <a:bodyPr/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E0554E23-7CBF-4BD3-883C-989D42C5BD84}" type="parTrans" cxnId="{A9954489-621C-4860-9334-8B425EA61858}">
      <dgm:prSet/>
      <dgm:spPr/>
      <dgm:t>
        <a:bodyPr/>
        <a:lstStyle/>
        <a:p>
          <a:endParaRPr lang="is-IS"/>
        </a:p>
      </dgm:t>
    </dgm:pt>
    <dgm:pt modelId="{7ED80A38-9249-4431-A251-DFAE95FBDC53}" type="sibTrans" cxnId="{A9954489-621C-4860-9334-8B425EA61858}">
      <dgm:prSet/>
      <dgm:spPr/>
      <dgm:t>
        <a:bodyPr/>
        <a:lstStyle/>
        <a:p>
          <a:endParaRPr lang="is-IS"/>
        </a:p>
      </dgm:t>
    </dgm:pt>
    <dgm:pt modelId="{5A3A451F-7C27-43EE-88ED-9FA1E3CBB92D}">
      <dgm:prSet custT="1"/>
      <dgm:spPr/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u="none" kern="1200" dirty="0"/>
            <a:t> </a:t>
          </a:r>
          <a:r>
            <a:rPr lang="en-US" sz="1200" b="0" u="none" kern="1200" dirty="0" err="1"/>
            <a:t>Afkoma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skal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hverju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sinni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skila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eðlilegri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ávöxtun</a:t>
          </a:r>
          <a:r>
            <a:rPr lang="en-US" sz="1200" b="0" u="none" kern="1200" dirty="0"/>
            <a:t> á </a:t>
          </a:r>
          <a:r>
            <a:rPr lang="en-US" sz="1200" b="0" u="none" kern="1200" dirty="0" err="1"/>
            <a:t>því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fjármagni</a:t>
          </a:r>
          <a:r>
            <a:rPr lang="en-US" sz="1200" b="0" u="none" kern="1200" dirty="0"/>
            <a:t>  </a:t>
          </a:r>
          <a:r>
            <a:rPr lang="en-US" sz="1200" b="0" u="none" kern="1200" dirty="0" err="1"/>
            <a:t>sem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eigendur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hafa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bundið</a:t>
          </a:r>
          <a:r>
            <a:rPr lang="en-US" sz="1200" b="0" u="none" kern="1200" dirty="0"/>
            <a:t> í </a:t>
          </a:r>
          <a:r>
            <a:rPr lang="en-US" sz="1200" b="0" u="none" kern="1200" dirty="0" err="1"/>
            <a:t>rekstri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byggðasamlagsins</a:t>
          </a:r>
          <a:r>
            <a:rPr lang="en-US" sz="1200" b="0" u="none" kern="1200" dirty="0"/>
            <a:t> (</a:t>
          </a:r>
          <a:r>
            <a:rPr lang="en-US" sz="1200" b="0" u="none" kern="1200" dirty="0" err="1"/>
            <a:t>eigendastefna</a:t>
          </a:r>
          <a:r>
            <a:rPr lang="en-US" sz="1200" b="0" u="none" kern="1200" dirty="0"/>
            <a:t>)</a:t>
          </a:r>
        </a:p>
      </dgm:t>
    </dgm:pt>
    <dgm:pt modelId="{DC0C5C0C-7C1A-4434-8EC0-844AB400944B}" type="sibTrans" cxnId="{57993CFC-CCF9-4A0A-9D80-8B99DA0676BD}">
      <dgm:prSet/>
      <dgm:spPr/>
      <dgm:t>
        <a:bodyPr/>
        <a:lstStyle/>
        <a:p>
          <a:endParaRPr lang="en-US"/>
        </a:p>
      </dgm:t>
    </dgm:pt>
    <dgm:pt modelId="{A192840F-E129-4EB5-ADD2-8EEC83CDBB02}" type="parTrans" cxnId="{57993CFC-CCF9-4A0A-9D80-8B99DA0676BD}">
      <dgm:prSet/>
      <dgm:spPr/>
      <dgm:t>
        <a:bodyPr/>
        <a:lstStyle/>
        <a:p>
          <a:endParaRPr lang="en-US"/>
        </a:p>
      </dgm:t>
    </dgm:pt>
    <dgm:pt modelId="{7FA21713-2646-4646-BB54-EAABE8C6CD50}" type="pres">
      <dgm:prSet presAssocID="{FCB99A0A-E353-4FA7-976E-BE672F1AB8C3}" presName="linear" presStyleCnt="0">
        <dgm:presLayoutVars>
          <dgm:dir/>
          <dgm:animLvl val="lvl"/>
          <dgm:resizeHandles val="exact"/>
        </dgm:presLayoutVars>
      </dgm:prSet>
      <dgm:spPr/>
    </dgm:pt>
    <dgm:pt modelId="{E1AA0DF7-BCF6-401B-AF69-2CA4A862A338}" type="pres">
      <dgm:prSet presAssocID="{29E1479A-4944-479A-B934-2C33AD5F207B}" presName="parentLin" presStyleCnt="0"/>
      <dgm:spPr/>
    </dgm:pt>
    <dgm:pt modelId="{F5FB018C-C385-4735-A10C-8D364AEAE489}" type="pres">
      <dgm:prSet presAssocID="{29E1479A-4944-479A-B934-2C33AD5F207B}" presName="parentLeftMargin" presStyleLbl="node1" presStyleIdx="0" presStyleCnt="1"/>
      <dgm:spPr/>
    </dgm:pt>
    <dgm:pt modelId="{B422B88A-241F-4AF0-8418-EE662423BFC0}" type="pres">
      <dgm:prSet presAssocID="{29E1479A-4944-479A-B934-2C33AD5F207B}" presName="parentText" presStyleLbl="node1" presStyleIdx="0" presStyleCnt="1" custScaleX="142857" custScaleY="22119" custLinFactNeighborX="515" custLinFactNeighborY="-46506">
        <dgm:presLayoutVars>
          <dgm:chMax val="0"/>
          <dgm:bulletEnabled val="1"/>
        </dgm:presLayoutVars>
      </dgm:prSet>
      <dgm:spPr/>
    </dgm:pt>
    <dgm:pt modelId="{835E4925-DABE-4933-8B4C-04CDC5DE4B50}" type="pres">
      <dgm:prSet presAssocID="{29E1479A-4944-479A-B934-2C33AD5F207B}" presName="negativeSpace" presStyleCnt="0"/>
      <dgm:spPr/>
    </dgm:pt>
    <dgm:pt modelId="{B1F45F3E-C2B5-4A64-8FC9-7C7A253D1635}" type="pres">
      <dgm:prSet presAssocID="{29E1479A-4944-479A-B934-2C33AD5F207B}" presName="childText" presStyleLbl="conFgAcc1" presStyleIdx="0" presStyleCnt="1" custScaleY="85694" custLinFactNeighborX="2640" custLinFactNeighborY="-761">
        <dgm:presLayoutVars>
          <dgm:bulletEnabled val="1"/>
        </dgm:presLayoutVars>
      </dgm:prSet>
      <dgm:spPr/>
    </dgm:pt>
  </dgm:ptLst>
  <dgm:cxnLst>
    <dgm:cxn modelId="{D77C2506-1B13-4F7D-9E8D-FB8A713B3338}" srcId="{29E1479A-4944-479A-B934-2C33AD5F207B}" destId="{8DD9A0F2-C9D5-4FDD-8B29-3D41C710FBC8}" srcOrd="2" destOrd="0" parTransId="{C3CEBA88-A8EA-41ED-8644-EFF0A58CB346}" sibTransId="{6A946A1D-D18F-4C8F-A063-EFD2EFE94B10}"/>
    <dgm:cxn modelId="{B19AD710-33AF-45C3-AABF-DFDD70BBFA55}" type="presOf" srcId="{A9E37314-451E-4310-904D-A96E4C048F20}" destId="{B1F45F3E-C2B5-4A64-8FC9-7C7A253D1635}" srcOrd="0" destOrd="3" presId="urn:microsoft.com/office/officeart/2005/8/layout/list1"/>
    <dgm:cxn modelId="{2A71732B-A7BC-4059-BAFE-2CBB2207910F}" type="presOf" srcId="{57A66343-00C7-4D9C-B2A5-6821A04377FE}" destId="{B1F45F3E-C2B5-4A64-8FC9-7C7A253D1635}" srcOrd="0" destOrd="12" presId="urn:microsoft.com/office/officeart/2005/8/layout/list1"/>
    <dgm:cxn modelId="{1AC79E3F-65B5-4421-A951-A6A0583BFE0E}" type="presOf" srcId="{39E85AB5-01CD-459C-8FBE-5CCE099817CC}" destId="{B1F45F3E-C2B5-4A64-8FC9-7C7A253D1635}" srcOrd="0" destOrd="14" presId="urn:microsoft.com/office/officeart/2005/8/layout/list1"/>
    <dgm:cxn modelId="{DBEFFD40-7462-4F00-A436-B24CF3828B1E}" type="presOf" srcId="{CB3ECAD9-FA4C-4A10-B835-7AE78056DFA7}" destId="{B1F45F3E-C2B5-4A64-8FC9-7C7A253D1635}" srcOrd="0" destOrd="10" presId="urn:microsoft.com/office/officeart/2005/8/layout/list1"/>
    <dgm:cxn modelId="{E03DD560-56E0-4D44-8D9F-70FEBDA75F84}" srcId="{29E1479A-4944-479A-B934-2C33AD5F207B}" destId="{CB3ECAD9-FA4C-4A10-B835-7AE78056DFA7}" srcOrd="10" destOrd="0" parTransId="{5AF2B291-0885-4792-959C-042E7C1B77B4}" sibTransId="{3B948523-DBB9-40C8-A72D-6DA2953DE05B}"/>
    <dgm:cxn modelId="{B1A2B643-6765-431E-8D1D-65261B2FE439}" type="presOf" srcId="{66DA781E-2D27-4030-8946-44535B8FB34A}" destId="{B1F45F3E-C2B5-4A64-8FC9-7C7A253D1635}" srcOrd="0" destOrd="9" presId="urn:microsoft.com/office/officeart/2005/8/layout/list1"/>
    <dgm:cxn modelId="{251B5C44-E531-4FED-9366-074869BFB68F}" type="presOf" srcId="{5864B588-0B8E-48B3-A30D-3269B59AB596}" destId="{B1F45F3E-C2B5-4A64-8FC9-7C7A253D1635}" srcOrd="0" destOrd="7" presId="urn:microsoft.com/office/officeart/2005/8/layout/list1"/>
    <dgm:cxn modelId="{776CC244-1DD0-4FB4-9337-94DA12064BCB}" srcId="{FCB99A0A-E353-4FA7-976E-BE672F1AB8C3}" destId="{29E1479A-4944-479A-B934-2C33AD5F207B}" srcOrd="0" destOrd="0" parTransId="{DBFFA6DF-559F-44A4-BD5E-0315448A301D}" sibTransId="{0A736372-ED16-482F-AF53-8CEE502FBD5A}"/>
    <dgm:cxn modelId="{FA63CA6D-403E-4A03-975B-01DCC42535ED}" type="presOf" srcId="{0780E785-3746-4A89-8A90-31B6CE2A7457}" destId="{B1F45F3E-C2B5-4A64-8FC9-7C7A253D1635}" srcOrd="0" destOrd="1" presId="urn:microsoft.com/office/officeart/2005/8/layout/list1"/>
    <dgm:cxn modelId="{6D51FB6D-2677-46AA-B6F0-CC4F86363263}" srcId="{29E1479A-4944-479A-B934-2C33AD5F207B}" destId="{16A9014D-9878-4CCB-BD9C-44DA3CE646B8}" srcOrd="8" destOrd="0" parTransId="{F817E6AD-B381-48D6-A154-5CE026FFCF78}" sibTransId="{6FEDA8F7-0269-4A9F-8831-651B924D4959}"/>
    <dgm:cxn modelId="{F6D88A4F-0784-4525-94F9-92D4A4DC97FE}" srcId="{29E1479A-4944-479A-B934-2C33AD5F207B}" destId="{5864B588-0B8E-48B3-A30D-3269B59AB596}" srcOrd="7" destOrd="0" parTransId="{F173234F-839E-4C1C-A723-CB9A98447508}" sibTransId="{C3A02CBC-FC8D-4F2B-BAE7-3646F4C0F8C7}"/>
    <dgm:cxn modelId="{854A2570-99AC-43BD-AFCF-541E54B83D9D}" srcId="{29E1479A-4944-479A-B934-2C33AD5F207B}" destId="{57A66343-00C7-4D9C-B2A5-6821A04377FE}" srcOrd="12" destOrd="0" parTransId="{7BD17C66-04F5-4150-A24D-DFA37A4403CD}" sibTransId="{4D405B80-BDE3-440D-9AAC-B483702F49C8}"/>
    <dgm:cxn modelId="{0FA0E251-A0FC-4F02-AA6F-37BB17A845F4}" srcId="{29E1479A-4944-479A-B934-2C33AD5F207B}" destId="{704BBF45-2125-4553-908C-7538B4641E8B}" srcOrd="13" destOrd="0" parTransId="{0ABBF583-310B-4A55-A4D2-2DEF824D6CFB}" sibTransId="{3F0F3D85-CA98-4269-B15A-68A5D2F27C14}"/>
    <dgm:cxn modelId="{E2D3DA55-4DFF-4D25-B689-AD479F0899E7}" srcId="{29E1479A-4944-479A-B934-2C33AD5F207B}" destId="{7F42A616-72E6-4716-9AC6-F96E365C1C78}" srcOrd="4" destOrd="0" parTransId="{B9171AA1-FDF6-4C4C-B651-1F6262E9CFAA}" sibTransId="{665CB74C-FF20-4AE6-835F-3A176303A1ED}"/>
    <dgm:cxn modelId="{3CA81D7A-E758-4F51-B2AC-7353B74F3D71}" type="presOf" srcId="{704BBF45-2125-4553-908C-7538B4641E8B}" destId="{B1F45F3E-C2B5-4A64-8FC9-7C7A253D1635}" srcOrd="0" destOrd="13" presId="urn:microsoft.com/office/officeart/2005/8/layout/list1"/>
    <dgm:cxn modelId="{AFE7E181-B78C-42B1-8277-61CC7E35AD1D}" type="presOf" srcId="{16A9014D-9878-4CCB-BD9C-44DA3CE646B8}" destId="{B1F45F3E-C2B5-4A64-8FC9-7C7A253D1635}" srcOrd="0" destOrd="8" presId="urn:microsoft.com/office/officeart/2005/8/layout/list1"/>
    <dgm:cxn modelId="{A9954489-621C-4860-9334-8B425EA61858}" srcId="{29E1479A-4944-479A-B934-2C33AD5F207B}" destId="{66DA781E-2D27-4030-8946-44535B8FB34A}" srcOrd="9" destOrd="0" parTransId="{E0554E23-7CBF-4BD3-883C-989D42C5BD84}" sibTransId="{7ED80A38-9249-4431-A251-DFAE95FBDC53}"/>
    <dgm:cxn modelId="{E242AA8E-9F58-46C7-88BE-B7F02F8CDCFF}" srcId="{29E1479A-4944-479A-B934-2C33AD5F207B}" destId="{B41ACBB9-56C5-4162-944B-CB78D63EB4F8}" srcOrd="5" destOrd="0" parTransId="{1F013611-7022-46BE-AE23-B54A3EA9E9AB}" sibTransId="{9524472D-BD89-4DA9-BECC-EAC8DC17D376}"/>
    <dgm:cxn modelId="{75DC208F-CC5D-4DA9-AF72-F99C1C348701}" type="presOf" srcId="{8BC1AF4E-33D0-45C6-AC33-D02F4B0340DF}" destId="{B1F45F3E-C2B5-4A64-8FC9-7C7A253D1635}" srcOrd="0" destOrd="6" presId="urn:microsoft.com/office/officeart/2005/8/layout/list1"/>
    <dgm:cxn modelId="{9CF8B095-0C48-48F4-9501-982623862B56}" type="presOf" srcId="{B41ACBB9-56C5-4162-944B-CB78D63EB4F8}" destId="{B1F45F3E-C2B5-4A64-8FC9-7C7A253D1635}" srcOrd="0" destOrd="5" presId="urn:microsoft.com/office/officeart/2005/8/layout/list1"/>
    <dgm:cxn modelId="{B418E996-257A-44AE-BBDB-DE6A0660FB7D}" type="presOf" srcId="{29E1479A-4944-479A-B934-2C33AD5F207B}" destId="{B422B88A-241F-4AF0-8418-EE662423BFC0}" srcOrd="1" destOrd="0" presId="urn:microsoft.com/office/officeart/2005/8/layout/list1"/>
    <dgm:cxn modelId="{51F0CE98-767E-4763-B46C-A7A27DE7463A}" srcId="{29E1479A-4944-479A-B934-2C33AD5F207B}" destId="{8BC1AF4E-33D0-45C6-AC33-D02F4B0340DF}" srcOrd="6" destOrd="0" parTransId="{0230F956-DB9F-4050-8EB1-02BC81F4543D}" sibTransId="{89B749F2-6877-4FED-BD07-4122BA5E7739}"/>
    <dgm:cxn modelId="{3B45F29A-50C7-4BAF-B697-BF2DDB4E6427}" type="presOf" srcId="{FCB99A0A-E353-4FA7-976E-BE672F1AB8C3}" destId="{7FA21713-2646-4646-BB54-EAABE8C6CD50}" srcOrd="0" destOrd="0" presId="urn:microsoft.com/office/officeart/2005/8/layout/list1"/>
    <dgm:cxn modelId="{88AA76AC-15EB-44F9-82F5-6D344B1C5753}" srcId="{29E1479A-4944-479A-B934-2C33AD5F207B}" destId="{0780E785-3746-4A89-8A90-31B6CE2A7457}" srcOrd="1" destOrd="0" parTransId="{0E365E2D-6452-48A9-8071-DCA514F80C70}" sibTransId="{22DB87D2-1D37-478E-9523-1A6B23720D10}"/>
    <dgm:cxn modelId="{12F564B6-E24A-4740-A7C5-BD3A34B22CE8}" type="presOf" srcId="{29E1479A-4944-479A-B934-2C33AD5F207B}" destId="{F5FB018C-C385-4735-A10C-8D364AEAE489}" srcOrd="0" destOrd="0" presId="urn:microsoft.com/office/officeart/2005/8/layout/list1"/>
    <dgm:cxn modelId="{935FF9C1-D4E7-4617-AA2D-19BC0020B09E}" srcId="{29E1479A-4944-479A-B934-2C33AD5F207B}" destId="{D59DC671-DBCE-499B-9680-07AAF181F9C8}" srcOrd="11" destOrd="0" parTransId="{022A4042-8811-4F82-BB84-F6ACD2C15F48}" sibTransId="{8E5DAE5B-E7EB-4105-A17F-42ED9B7E14A5}"/>
    <dgm:cxn modelId="{B961ECC3-9670-46A9-998E-54C5E8ABC137}" type="presOf" srcId="{5A3A451F-7C27-43EE-88ED-9FA1E3CBB92D}" destId="{B1F45F3E-C2B5-4A64-8FC9-7C7A253D1635}" srcOrd="0" destOrd="0" presId="urn:microsoft.com/office/officeart/2005/8/layout/list1"/>
    <dgm:cxn modelId="{7B1BEDD7-4016-469C-8531-A0D84408A8D2}" type="presOf" srcId="{D59DC671-DBCE-499B-9680-07AAF181F9C8}" destId="{B1F45F3E-C2B5-4A64-8FC9-7C7A253D1635}" srcOrd="0" destOrd="11" presId="urn:microsoft.com/office/officeart/2005/8/layout/list1"/>
    <dgm:cxn modelId="{20F76CEA-1E80-44AA-AF67-CFE89A571292}" type="presOf" srcId="{7F42A616-72E6-4716-9AC6-F96E365C1C78}" destId="{B1F45F3E-C2B5-4A64-8FC9-7C7A253D1635}" srcOrd="0" destOrd="4" presId="urn:microsoft.com/office/officeart/2005/8/layout/list1"/>
    <dgm:cxn modelId="{4DB033EF-1B61-432B-A3FF-10C96C4FE97B}" type="presOf" srcId="{8DD9A0F2-C9D5-4FDD-8B29-3D41C710FBC8}" destId="{B1F45F3E-C2B5-4A64-8FC9-7C7A253D1635}" srcOrd="0" destOrd="2" presId="urn:microsoft.com/office/officeart/2005/8/layout/list1"/>
    <dgm:cxn modelId="{43DB0AF2-DFF9-46B0-9B25-3C4E96352863}" srcId="{29E1479A-4944-479A-B934-2C33AD5F207B}" destId="{39E85AB5-01CD-459C-8FBE-5CCE099817CC}" srcOrd="14" destOrd="0" parTransId="{08669A4C-1E19-44F1-A0FB-45A6B578AB92}" sibTransId="{4AA2590A-235C-42D0-B371-A6419A341071}"/>
    <dgm:cxn modelId="{AC1296FA-B836-43FD-B707-7172A3485A52}" srcId="{29E1479A-4944-479A-B934-2C33AD5F207B}" destId="{A9E37314-451E-4310-904D-A96E4C048F20}" srcOrd="3" destOrd="0" parTransId="{B64A4A13-DFDC-4011-B693-7C9A1B13E572}" sibTransId="{9A699168-2E02-4196-B45E-23BEC08F0AFE}"/>
    <dgm:cxn modelId="{57993CFC-CCF9-4A0A-9D80-8B99DA0676BD}" srcId="{29E1479A-4944-479A-B934-2C33AD5F207B}" destId="{5A3A451F-7C27-43EE-88ED-9FA1E3CBB92D}" srcOrd="0" destOrd="0" parTransId="{A192840F-E129-4EB5-ADD2-8EEC83CDBB02}" sibTransId="{DC0C5C0C-7C1A-4434-8EC0-844AB400944B}"/>
    <dgm:cxn modelId="{D005FED6-1A57-4FB2-A96B-7BAD150A28EC}" type="presParOf" srcId="{7FA21713-2646-4646-BB54-EAABE8C6CD50}" destId="{E1AA0DF7-BCF6-401B-AF69-2CA4A862A338}" srcOrd="0" destOrd="0" presId="urn:microsoft.com/office/officeart/2005/8/layout/list1"/>
    <dgm:cxn modelId="{F376EF21-DC37-4DCD-A24C-EBC548B1D0BB}" type="presParOf" srcId="{E1AA0DF7-BCF6-401B-AF69-2CA4A862A338}" destId="{F5FB018C-C385-4735-A10C-8D364AEAE489}" srcOrd="0" destOrd="0" presId="urn:microsoft.com/office/officeart/2005/8/layout/list1"/>
    <dgm:cxn modelId="{2C510CF6-2EC3-4D96-A6F0-ED55A3BDA870}" type="presParOf" srcId="{E1AA0DF7-BCF6-401B-AF69-2CA4A862A338}" destId="{B422B88A-241F-4AF0-8418-EE662423BFC0}" srcOrd="1" destOrd="0" presId="urn:microsoft.com/office/officeart/2005/8/layout/list1"/>
    <dgm:cxn modelId="{6F2FDA96-8DFE-4B60-951C-227FB2157818}" type="presParOf" srcId="{7FA21713-2646-4646-BB54-EAABE8C6CD50}" destId="{835E4925-DABE-4933-8B4C-04CDC5DE4B50}" srcOrd="1" destOrd="0" presId="urn:microsoft.com/office/officeart/2005/8/layout/list1"/>
    <dgm:cxn modelId="{BA9BAABF-2D66-4F83-BD43-011FFD29B045}" type="presParOf" srcId="{7FA21713-2646-4646-BB54-EAABE8C6CD50}" destId="{B1F45F3E-C2B5-4A64-8FC9-7C7A253D163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B99A0A-E353-4FA7-976E-BE672F1AB8C3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E1479A-4944-479A-B934-2C33AD5F207B}">
      <dgm:prSet custT="1"/>
      <dgm:spPr/>
      <dgm:t>
        <a:bodyPr/>
        <a:lstStyle/>
        <a:p>
          <a:r>
            <a:rPr lang="en-US" sz="1600" dirty="0" err="1"/>
            <a:t>Rekstraráhætta</a:t>
          </a:r>
          <a:endParaRPr lang="en-US" sz="1600" dirty="0"/>
        </a:p>
      </dgm:t>
    </dgm:pt>
    <dgm:pt modelId="{DBFFA6DF-559F-44A4-BD5E-0315448A301D}" type="parTrans" cxnId="{776CC244-1DD0-4FB4-9337-94DA12064BCB}">
      <dgm:prSet/>
      <dgm:spPr/>
      <dgm:t>
        <a:bodyPr/>
        <a:lstStyle/>
        <a:p>
          <a:endParaRPr lang="en-US"/>
        </a:p>
      </dgm:t>
    </dgm:pt>
    <dgm:pt modelId="{0A736372-ED16-482F-AF53-8CEE502FBD5A}" type="sibTrans" cxnId="{776CC244-1DD0-4FB4-9337-94DA12064BCB}">
      <dgm:prSet/>
      <dgm:spPr/>
      <dgm:t>
        <a:bodyPr/>
        <a:lstStyle/>
        <a:p>
          <a:endParaRPr lang="en-US"/>
        </a:p>
      </dgm:t>
    </dgm:pt>
    <dgm:pt modelId="{573A53C5-4A11-4F82-93F5-59F6F42A3E59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100" b="1" u="sng" kern="1200" dirty="0"/>
        </a:p>
      </dgm:t>
    </dgm:pt>
    <dgm:pt modelId="{EF62312D-7D5F-4F9F-8BB2-096B529297AB}" type="sibTrans" cxnId="{C7012A97-ABF2-42D3-B8F5-062D1B63C75F}">
      <dgm:prSet/>
      <dgm:spPr/>
      <dgm:t>
        <a:bodyPr/>
        <a:lstStyle/>
        <a:p>
          <a:endParaRPr lang="is-IS"/>
        </a:p>
      </dgm:t>
    </dgm:pt>
    <dgm:pt modelId="{ECBDB270-06F5-45C4-A1C5-021A85963919}" type="parTrans" cxnId="{C7012A97-ABF2-42D3-B8F5-062D1B63C75F}">
      <dgm:prSet/>
      <dgm:spPr/>
      <dgm:t>
        <a:bodyPr/>
        <a:lstStyle/>
        <a:p>
          <a:endParaRPr lang="is-IS"/>
        </a:p>
      </dgm:t>
    </dgm:pt>
    <dgm:pt modelId="{4694B62D-690B-4CD9-A012-8A67A95BC7C6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200" b="1" kern="1200" dirty="0"/>
        </a:p>
      </dgm:t>
    </dgm:pt>
    <dgm:pt modelId="{1427FDC5-2FDD-4DB8-B3DD-06F4BD875F83}" type="sibTrans" cxnId="{D45125D0-6139-4A52-9E8D-A159C94BEBA0}">
      <dgm:prSet/>
      <dgm:spPr/>
      <dgm:t>
        <a:bodyPr/>
        <a:lstStyle/>
        <a:p>
          <a:endParaRPr lang="is-IS"/>
        </a:p>
      </dgm:t>
    </dgm:pt>
    <dgm:pt modelId="{A04D86F4-F80A-4793-AABA-C0F5CAC4CD7A}" type="parTrans" cxnId="{D45125D0-6139-4A52-9E8D-A159C94BEBA0}">
      <dgm:prSet/>
      <dgm:spPr/>
      <dgm:t>
        <a:bodyPr/>
        <a:lstStyle/>
        <a:p>
          <a:endParaRPr lang="is-IS"/>
        </a:p>
      </dgm:t>
    </dgm:pt>
    <dgm:pt modelId="{5A3A451F-7C27-43EE-88ED-9FA1E3CBB92D}">
      <dgm:prSet custT="1"/>
      <dgm:spPr/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u="none" kern="1200" dirty="0"/>
            <a:t>  </a:t>
          </a:r>
          <a:r>
            <a:rPr lang="en-US" sz="1200" b="0" u="none" kern="1200" dirty="0" err="1"/>
            <a:t>Rekstraráhætta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felur</a:t>
          </a:r>
          <a:r>
            <a:rPr lang="en-US" sz="1200" b="0" u="none" kern="1200" dirty="0"/>
            <a:t> í </a:t>
          </a:r>
          <a:r>
            <a:rPr lang="en-US" sz="1200" b="0" u="none" kern="1200" dirty="0" err="1"/>
            <a:t>sér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áhættu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vegna</a:t>
          </a:r>
          <a:r>
            <a:rPr lang="en-US" sz="1200" b="0" u="none" kern="1200" dirty="0"/>
            <a:t> taps af </a:t>
          </a:r>
          <a:r>
            <a:rPr lang="en-US" sz="1200" b="0" u="none" kern="1200" dirty="0" err="1"/>
            <a:t>ófullnægjandi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eða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gölluðum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kerfum</a:t>
          </a:r>
          <a:r>
            <a:rPr lang="en-US" sz="1200" b="0" u="none" kern="1200" dirty="0"/>
            <a:t>, </a:t>
          </a:r>
          <a:r>
            <a:rPr lang="en-US" sz="1200" b="0" u="none" kern="1200" dirty="0" err="1"/>
            <a:t>vegna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starfsmanna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eða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ytri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þátta</a:t>
          </a:r>
          <a:r>
            <a:rPr lang="en-US" sz="1200" b="0" u="none" kern="1200" dirty="0"/>
            <a:t>, </a:t>
          </a:r>
          <a:r>
            <a:rPr lang="en-US" sz="1200" b="0" u="none" kern="1200" dirty="0" err="1"/>
            <a:t>s.s.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lagalegrar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áhættu</a:t>
          </a:r>
          <a:r>
            <a:rPr lang="en-US" sz="1200" b="0" u="none" kern="1200" dirty="0"/>
            <a:t>. Um </a:t>
          </a:r>
          <a:r>
            <a:rPr lang="en-US" sz="1200" b="0" u="none" kern="1200" dirty="0" err="1"/>
            <a:t>að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ræða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áhættu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sem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tengist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starfsmönnum</a:t>
          </a:r>
          <a:r>
            <a:rPr lang="en-US" sz="1200" b="0" u="none" kern="1200" dirty="0"/>
            <a:t>, </a:t>
          </a:r>
          <a:r>
            <a:rPr lang="en-US" sz="1200" b="0" u="none" kern="1200" dirty="0" err="1"/>
            <a:t>ferlum</a:t>
          </a:r>
          <a:r>
            <a:rPr lang="en-US" sz="1200" b="0" u="none" kern="1200" dirty="0"/>
            <a:t> og </a:t>
          </a:r>
          <a:r>
            <a:rPr lang="en-US" sz="1200" b="0" u="none" kern="1200" dirty="0" err="1"/>
            <a:t>kerfum</a:t>
          </a:r>
          <a:r>
            <a:rPr lang="en-US" sz="1200" b="0" u="none" kern="1200" dirty="0"/>
            <a:t>.</a:t>
          </a:r>
        </a:p>
      </dgm:t>
    </dgm:pt>
    <dgm:pt modelId="{DC0C5C0C-7C1A-4434-8EC0-844AB400944B}" type="sibTrans" cxnId="{57993CFC-CCF9-4A0A-9D80-8B99DA0676BD}">
      <dgm:prSet/>
      <dgm:spPr/>
      <dgm:t>
        <a:bodyPr/>
        <a:lstStyle/>
        <a:p>
          <a:endParaRPr lang="en-US"/>
        </a:p>
      </dgm:t>
    </dgm:pt>
    <dgm:pt modelId="{A192840F-E129-4EB5-ADD2-8EEC83CDBB02}" type="parTrans" cxnId="{57993CFC-CCF9-4A0A-9D80-8B99DA0676BD}">
      <dgm:prSet/>
      <dgm:spPr/>
      <dgm:t>
        <a:bodyPr/>
        <a:lstStyle/>
        <a:p>
          <a:endParaRPr lang="en-US"/>
        </a:p>
      </dgm:t>
    </dgm:pt>
    <dgm:pt modelId="{0780E785-3746-4A89-8A90-31B6CE2A7457}">
      <dgm:prSet custT="1"/>
      <dgm:spPr/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b="0" u="none" kern="1200" dirty="0"/>
        </a:p>
      </dgm:t>
    </dgm:pt>
    <dgm:pt modelId="{22DB87D2-1D37-478E-9523-1A6B23720D10}" type="sibTrans" cxnId="{88AA76AC-15EB-44F9-82F5-6D344B1C5753}">
      <dgm:prSet/>
      <dgm:spPr/>
      <dgm:t>
        <a:bodyPr/>
        <a:lstStyle/>
        <a:p>
          <a:endParaRPr lang="is-IS"/>
        </a:p>
      </dgm:t>
    </dgm:pt>
    <dgm:pt modelId="{0E365E2D-6452-48A9-8071-DCA514F80C70}" type="parTrans" cxnId="{88AA76AC-15EB-44F9-82F5-6D344B1C5753}">
      <dgm:prSet/>
      <dgm:spPr/>
      <dgm:t>
        <a:bodyPr/>
        <a:lstStyle/>
        <a:p>
          <a:endParaRPr lang="is-IS"/>
        </a:p>
      </dgm:t>
    </dgm:pt>
    <dgm:pt modelId="{7D64A1A4-E3D4-428C-AB1F-DAEA9D1A42DE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Mótvægisaðgerðir</a:t>
          </a:r>
          <a:r>
            <a:rPr lang="en-US" sz="1200" b="1" kern="1200" dirty="0"/>
            <a:t>: </a:t>
          </a:r>
        </a:p>
      </dgm:t>
    </dgm:pt>
    <dgm:pt modelId="{936EAC28-F8DA-465E-91A8-9A27F3BD6C09}" type="sibTrans" cxnId="{3149A47E-2509-46A5-9670-08606E036E54}">
      <dgm:prSet/>
      <dgm:spPr/>
      <dgm:t>
        <a:bodyPr/>
        <a:lstStyle/>
        <a:p>
          <a:endParaRPr lang="is-IS"/>
        </a:p>
      </dgm:t>
    </dgm:pt>
    <dgm:pt modelId="{CB9A6A8D-EBC7-4586-AC8D-E4F81B0FA51D}" type="parTrans" cxnId="{3149A47E-2509-46A5-9670-08606E036E54}">
      <dgm:prSet/>
      <dgm:spPr/>
      <dgm:t>
        <a:bodyPr/>
        <a:lstStyle/>
        <a:p>
          <a:endParaRPr lang="is-IS"/>
        </a:p>
      </dgm:t>
    </dgm:pt>
    <dgm:pt modelId="{4582FFFB-3BCA-4356-8C9A-542A0C12E2F6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200" b="1" kern="1200" dirty="0"/>
        </a:p>
      </dgm:t>
    </dgm:pt>
    <dgm:pt modelId="{3F46C097-6E4D-4E37-A846-7CB04A6C7E44}" type="sibTrans" cxnId="{9F75387F-CED0-4CEF-BCD5-AC7F8C12417B}">
      <dgm:prSet/>
      <dgm:spPr/>
      <dgm:t>
        <a:bodyPr/>
        <a:lstStyle/>
        <a:p>
          <a:endParaRPr lang="is-IS"/>
        </a:p>
      </dgm:t>
    </dgm:pt>
    <dgm:pt modelId="{4D839EFB-0C1E-4F53-B6E1-4F6695F4EC08}" type="parTrans" cxnId="{9F75387F-CED0-4CEF-BCD5-AC7F8C12417B}">
      <dgm:prSet/>
      <dgm:spPr/>
      <dgm:t>
        <a:bodyPr/>
        <a:lstStyle/>
        <a:p>
          <a:endParaRPr lang="is-IS"/>
        </a:p>
      </dgm:t>
    </dgm:pt>
    <dgm:pt modelId="{39E85AB5-01CD-459C-8FBE-5CCE099817CC}">
      <dgm:prSet custT="1"/>
      <dgm:spPr/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Skjalfest</a:t>
          </a:r>
          <a:r>
            <a:rPr lang="en-US" sz="1200" b="1" kern="1200" dirty="0"/>
            <a:t> </a:t>
          </a:r>
          <a:r>
            <a:rPr lang="en-US" sz="1200" b="1" kern="1200" dirty="0" err="1"/>
            <a:t>verkferli</a:t>
          </a:r>
          <a:r>
            <a:rPr lang="en-US" sz="1200" b="1" kern="1200" dirty="0"/>
            <a:t>, </a:t>
          </a:r>
          <a:r>
            <a:rPr lang="en-US" sz="1200" b="1" kern="1200" dirty="0" err="1"/>
            <a:t>yfirfarin</a:t>
          </a:r>
          <a:r>
            <a:rPr lang="en-US" sz="1200" b="1" kern="1200" dirty="0"/>
            <a:t> </a:t>
          </a:r>
          <a:r>
            <a:rPr lang="en-US" sz="1200" b="1" kern="1200" dirty="0" err="1"/>
            <a:t>árlega</a:t>
          </a:r>
          <a:endParaRPr lang="en-US" sz="1200" b="1" kern="1200" dirty="0"/>
        </a:p>
      </dgm:t>
    </dgm:pt>
    <dgm:pt modelId="{4AA2590A-235C-42D0-B371-A6419A341071}" type="sibTrans" cxnId="{43DB0AF2-DFF9-46B0-9B25-3C4E96352863}">
      <dgm:prSet/>
      <dgm:spPr/>
      <dgm:t>
        <a:bodyPr/>
        <a:lstStyle/>
        <a:p>
          <a:endParaRPr lang="is-IS"/>
        </a:p>
      </dgm:t>
    </dgm:pt>
    <dgm:pt modelId="{08669A4C-1E19-44F1-A0FB-45A6B578AB92}" type="parTrans" cxnId="{43DB0AF2-DFF9-46B0-9B25-3C4E96352863}">
      <dgm:prSet/>
      <dgm:spPr/>
      <dgm:t>
        <a:bodyPr/>
        <a:lstStyle/>
        <a:p>
          <a:endParaRPr lang="is-IS"/>
        </a:p>
      </dgm:t>
    </dgm:pt>
    <dgm:pt modelId="{127E3223-004B-4705-859C-A2393D15F280}">
      <dgm:prSet custT="1"/>
      <dgm:spPr/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200" b="1" kern="1200" dirty="0"/>
        </a:p>
      </dgm:t>
    </dgm:pt>
    <dgm:pt modelId="{1BB30A07-D869-4B7E-B215-153D25AFBC80}" type="sibTrans" cxnId="{5A6AA807-5D19-42CF-B3D6-67D53C85E67F}">
      <dgm:prSet/>
      <dgm:spPr/>
      <dgm:t>
        <a:bodyPr/>
        <a:lstStyle/>
        <a:p>
          <a:endParaRPr lang="is-IS"/>
        </a:p>
      </dgm:t>
    </dgm:pt>
    <dgm:pt modelId="{6A18E7F3-6C4A-49B2-8B3A-74C66A016CEE}" type="parTrans" cxnId="{5A6AA807-5D19-42CF-B3D6-67D53C85E67F}">
      <dgm:prSet/>
      <dgm:spPr/>
      <dgm:t>
        <a:bodyPr/>
        <a:lstStyle/>
        <a:p>
          <a:endParaRPr lang="is-IS"/>
        </a:p>
      </dgm:t>
    </dgm:pt>
    <dgm:pt modelId="{F482B69D-945A-4A89-810B-9EFF74F304AC}">
      <dgm:prSet custT="1"/>
      <dgm:spPr/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Samþykktarferli</a:t>
          </a:r>
          <a:r>
            <a:rPr lang="en-US" sz="1200" b="1" kern="1200" dirty="0"/>
            <a:t> og </a:t>
          </a:r>
          <a:r>
            <a:rPr lang="en-US" sz="1200" b="1" kern="1200" dirty="0" err="1"/>
            <a:t>heimildaskema</a:t>
          </a:r>
          <a:r>
            <a:rPr lang="en-US" sz="1200" b="1" kern="1200" dirty="0"/>
            <a:t> </a:t>
          </a:r>
          <a:r>
            <a:rPr lang="en-US" sz="1200" b="1" kern="1200" dirty="0" err="1"/>
            <a:t>til</a:t>
          </a:r>
          <a:r>
            <a:rPr lang="en-US" sz="1200" b="1" kern="1200" dirty="0"/>
            <a:t> </a:t>
          </a:r>
          <a:r>
            <a:rPr lang="en-US" sz="1200" b="1" kern="1200" dirty="0" err="1"/>
            <a:t>staðar</a:t>
          </a:r>
          <a:endParaRPr lang="en-US" sz="1200" b="1" kern="1200" dirty="0"/>
        </a:p>
      </dgm:t>
    </dgm:pt>
    <dgm:pt modelId="{1358A53D-4F57-4F8E-B0CC-3D118D89EEB7}" type="parTrans" cxnId="{F2421A1A-4763-4306-B27F-AF1A72C846C0}">
      <dgm:prSet/>
      <dgm:spPr/>
      <dgm:t>
        <a:bodyPr/>
        <a:lstStyle/>
        <a:p>
          <a:endParaRPr lang="is-IS"/>
        </a:p>
      </dgm:t>
    </dgm:pt>
    <dgm:pt modelId="{B60E6D42-A921-4794-B39F-8ED637AD6BFA}" type="sibTrans" cxnId="{F2421A1A-4763-4306-B27F-AF1A72C846C0}">
      <dgm:prSet/>
      <dgm:spPr/>
      <dgm:t>
        <a:bodyPr/>
        <a:lstStyle/>
        <a:p>
          <a:endParaRPr lang="is-IS"/>
        </a:p>
      </dgm:t>
    </dgm:pt>
    <dgm:pt modelId="{A0276294-68D3-4E8C-BC59-410AA511AB9F}">
      <dgm:prSet custT="1"/>
      <dgm:spPr/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Frávikagreiningar</a:t>
          </a:r>
          <a:r>
            <a:rPr lang="en-US" sz="1200" b="1" kern="1200" dirty="0"/>
            <a:t> </a:t>
          </a:r>
          <a:r>
            <a:rPr lang="en-US" sz="1200" b="1" kern="1200" dirty="0" err="1"/>
            <a:t>framkvæmdar</a:t>
          </a:r>
          <a:r>
            <a:rPr lang="en-US" sz="1200" b="1" kern="1200" dirty="0"/>
            <a:t> </a:t>
          </a:r>
          <a:r>
            <a:rPr lang="en-US" sz="1200" b="1" kern="1200" dirty="0" err="1"/>
            <a:t>reglulega</a:t>
          </a:r>
          <a:endParaRPr lang="en-US" sz="1200" b="1" kern="1200" dirty="0"/>
        </a:p>
      </dgm:t>
    </dgm:pt>
    <dgm:pt modelId="{B2E13AE5-DEA8-4878-860E-98A9CC34F501}" type="parTrans" cxnId="{F7E91FBA-D179-47E3-AED9-AB8AF2B30DE0}">
      <dgm:prSet/>
      <dgm:spPr/>
      <dgm:t>
        <a:bodyPr/>
        <a:lstStyle/>
        <a:p>
          <a:endParaRPr lang="is-IS"/>
        </a:p>
      </dgm:t>
    </dgm:pt>
    <dgm:pt modelId="{8A9A045C-500C-462F-8790-DBD0D16A2019}" type="sibTrans" cxnId="{F7E91FBA-D179-47E3-AED9-AB8AF2B30DE0}">
      <dgm:prSet/>
      <dgm:spPr/>
      <dgm:t>
        <a:bodyPr/>
        <a:lstStyle/>
        <a:p>
          <a:endParaRPr lang="is-IS"/>
        </a:p>
      </dgm:t>
    </dgm:pt>
    <dgm:pt modelId="{1908489C-5C7E-4F11-B581-23DBA4328537}">
      <dgm:prSet custT="1"/>
      <dgm:spPr/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Innri</a:t>
          </a:r>
          <a:r>
            <a:rPr lang="en-US" sz="1200" b="1" kern="1200" dirty="0"/>
            <a:t> </a:t>
          </a:r>
          <a:r>
            <a:rPr lang="en-US" sz="1200" b="1" kern="1200" dirty="0" err="1"/>
            <a:t>endurskoðun</a:t>
          </a:r>
          <a:r>
            <a:rPr lang="en-US" sz="1200" b="1" kern="1200" dirty="0"/>
            <a:t> - </a:t>
          </a:r>
          <a:r>
            <a:rPr lang="en-US" sz="1200" b="1" kern="1200" dirty="0" err="1"/>
            <a:t>árleg</a:t>
          </a:r>
          <a:endParaRPr lang="en-US" sz="1200" b="1" kern="1200" dirty="0"/>
        </a:p>
      </dgm:t>
    </dgm:pt>
    <dgm:pt modelId="{DD218740-0070-4B2F-A91B-05F761A8492E}" type="parTrans" cxnId="{C9C6AD30-CE49-4B84-9235-42DC2707E5BA}">
      <dgm:prSet/>
      <dgm:spPr/>
      <dgm:t>
        <a:bodyPr/>
        <a:lstStyle/>
        <a:p>
          <a:endParaRPr lang="is-IS"/>
        </a:p>
      </dgm:t>
    </dgm:pt>
    <dgm:pt modelId="{C7BB03DB-115F-400E-B9BE-2975F54562A4}" type="sibTrans" cxnId="{C9C6AD30-CE49-4B84-9235-42DC2707E5BA}">
      <dgm:prSet/>
      <dgm:spPr/>
      <dgm:t>
        <a:bodyPr/>
        <a:lstStyle/>
        <a:p>
          <a:endParaRPr lang="is-IS"/>
        </a:p>
      </dgm:t>
    </dgm:pt>
    <dgm:pt modelId="{8DC68567-4E2B-43E8-B123-193470E568D2}">
      <dgm:prSet custT="1"/>
      <dgm:spPr/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Ytri</a:t>
          </a:r>
          <a:r>
            <a:rPr lang="en-US" sz="1200" b="1" kern="1200" dirty="0"/>
            <a:t> </a:t>
          </a:r>
          <a:r>
            <a:rPr lang="en-US" sz="1200" b="1" kern="1200" dirty="0" err="1"/>
            <a:t>endurskoðun</a:t>
          </a:r>
          <a:r>
            <a:rPr lang="en-US" sz="1200" b="1" kern="1200" dirty="0"/>
            <a:t>  - </a:t>
          </a:r>
          <a:r>
            <a:rPr lang="en-US" sz="1200" b="1" kern="1200" dirty="0" err="1"/>
            <a:t>árleg</a:t>
          </a:r>
          <a:endParaRPr lang="en-US" sz="1200" b="1" kern="1200" dirty="0"/>
        </a:p>
      </dgm:t>
    </dgm:pt>
    <dgm:pt modelId="{3094A637-21DA-4AD6-8A92-0B93AD5DB618}" type="parTrans" cxnId="{D8BA5B0C-60A3-4A77-B460-44999FCDD6C3}">
      <dgm:prSet/>
      <dgm:spPr/>
      <dgm:t>
        <a:bodyPr/>
        <a:lstStyle/>
        <a:p>
          <a:endParaRPr lang="is-IS"/>
        </a:p>
      </dgm:t>
    </dgm:pt>
    <dgm:pt modelId="{0B214526-E68C-4D33-8D07-DFEEDF8CC759}" type="sibTrans" cxnId="{D8BA5B0C-60A3-4A77-B460-44999FCDD6C3}">
      <dgm:prSet/>
      <dgm:spPr/>
      <dgm:t>
        <a:bodyPr/>
        <a:lstStyle/>
        <a:p>
          <a:endParaRPr lang="is-IS"/>
        </a:p>
      </dgm:t>
    </dgm:pt>
    <dgm:pt modelId="{61FF617C-2222-47B0-8899-95C57F0EF343}">
      <dgm:prSet custT="1"/>
      <dgm:spPr/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Öryggisstjóri</a:t>
          </a:r>
          <a:r>
            <a:rPr lang="en-US" sz="1200" b="1" kern="1200" dirty="0"/>
            <a:t> og </a:t>
          </a:r>
          <a:r>
            <a:rPr lang="en-US" sz="1200" b="1" kern="1200" dirty="0" err="1"/>
            <a:t>persónuverndarfulltrúi</a:t>
          </a:r>
          <a:endParaRPr lang="en-US" sz="1200" b="1" kern="1200" dirty="0"/>
        </a:p>
      </dgm:t>
    </dgm:pt>
    <dgm:pt modelId="{ADDBB754-D162-425D-BA4A-10D3B15C3387}" type="parTrans" cxnId="{C0597AB9-C26E-4DB7-9327-56E2F84D8960}">
      <dgm:prSet/>
      <dgm:spPr/>
      <dgm:t>
        <a:bodyPr/>
        <a:lstStyle/>
        <a:p>
          <a:endParaRPr lang="is-IS"/>
        </a:p>
      </dgm:t>
    </dgm:pt>
    <dgm:pt modelId="{471D0049-2054-4831-BD13-74FDF6292156}" type="sibTrans" cxnId="{C0597AB9-C26E-4DB7-9327-56E2F84D8960}">
      <dgm:prSet/>
      <dgm:spPr/>
      <dgm:t>
        <a:bodyPr/>
        <a:lstStyle/>
        <a:p>
          <a:endParaRPr lang="is-IS"/>
        </a:p>
      </dgm:t>
    </dgm:pt>
    <dgm:pt modelId="{834E8B80-1BF7-43BD-97A0-52DF617EC6A5}">
      <dgm:prSet custT="1"/>
      <dgm:spPr/>
      <dgm:t>
        <a:bodyPr/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Neyðar</a:t>
          </a:r>
          <a:r>
            <a:rPr lang="en-US" sz="1200" b="1" kern="1200" dirty="0"/>
            <a:t>- og </a:t>
          </a:r>
          <a:r>
            <a:rPr lang="en-US" sz="1200" b="1" kern="1200" dirty="0" err="1"/>
            <a:t>öryggisnefnd</a:t>
          </a:r>
          <a:endParaRPr lang="en-US" sz="1200" b="1" kern="1200" dirty="0"/>
        </a:p>
      </dgm:t>
    </dgm:pt>
    <dgm:pt modelId="{96A1250A-9935-46DF-AE9B-C1866E41D382}" type="parTrans" cxnId="{F65F3D51-1BE7-4308-8AE0-4407C6835FC6}">
      <dgm:prSet/>
      <dgm:spPr/>
      <dgm:t>
        <a:bodyPr/>
        <a:lstStyle/>
        <a:p>
          <a:endParaRPr lang="is-IS"/>
        </a:p>
      </dgm:t>
    </dgm:pt>
    <dgm:pt modelId="{591B5E34-5333-489B-80C1-CB3CB256240B}" type="sibTrans" cxnId="{F65F3D51-1BE7-4308-8AE0-4407C6835FC6}">
      <dgm:prSet/>
      <dgm:spPr/>
      <dgm:t>
        <a:bodyPr/>
        <a:lstStyle/>
        <a:p>
          <a:endParaRPr lang="is-IS"/>
        </a:p>
      </dgm:t>
    </dgm:pt>
    <dgm:pt modelId="{7FA21713-2646-4646-BB54-EAABE8C6CD50}" type="pres">
      <dgm:prSet presAssocID="{FCB99A0A-E353-4FA7-976E-BE672F1AB8C3}" presName="linear" presStyleCnt="0">
        <dgm:presLayoutVars>
          <dgm:dir/>
          <dgm:animLvl val="lvl"/>
          <dgm:resizeHandles val="exact"/>
        </dgm:presLayoutVars>
      </dgm:prSet>
      <dgm:spPr/>
    </dgm:pt>
    <dgm:pt modelId="{E1AA0DF7-BCF6-401B-AF69-2CA4A862A338}" type="pres">
      <dgm:prSet presAssocID="{29E1479A-4944-479A-B934-2C33AD5F207B}" presName="parentLin" presStyleCnt="0"/>
      <dgm:spPr/>
    </dgm:pt>
    <dgm:pt modelId="{F5FB018C-C385-4735-A10C-8D364AEAE489}" type="pres">
      <dgm:prSet presAssocID="{29E1479A-4944-479A-B934-2C33AD5F207B}" presName="parentLeftMargin" presStyleLbl="node1" presStyleIdx="0" presStyleCnt="1"/>
      <dgm:spPr/>
    </dgm:pt>
    <dgm:pt modelId="{B422B88A-241F-4AF0-8418-EE662423BFC0}" type="pres">
      <dgm:prSet presAssocID="{29E1479A-4944-479A-B934-2C33AD5F207B}" presName="parentText" presStyleLbl="node1" presStyleIdx="0" presStyleCnt="1" custScaleX="142857" custScaleY="165104" custLinFactNeighborX="515" custLinFactNeighborY="-3204">
        <dgm:presLayoutVars>
          <dgm:chMax val="0"/>
          <dgm:bulletEnabled val="1"/>
        </dgm:presLayoutVars>
      </dgm:prSet>
      <dgm:spPr/>
    </dgm:pt>
    <dgm:pt modelId="{835E4925-DABE-4933-8B4C-04CDC5DE4B50}" type="pres">
      <dgm:prSet presAssocID="{29E1479A-4944-479A-B934-2C33AD5F207B}" presName="negativeSpace" presStyleCnt="0"/>
      <dgm:spPr/>
    </dgm:pt>
    <dgm:pt modelId="{B1F45F3E-C2B5-4A64-8FC9-7C7A253D1635}" type="pres">
      <dgm:prSet presAssocID="{29E1479A-4944-479A-B934-2C33AD5F207B}" presName="childText" presStyleLbl="conFgAcc1" presStyleIdx="0" presStyleCnt="1" custScaleY="105133" custLinFactY="-812" custLinFactNeighborY="-100000">
        <dgm:presLayoutVars>
          <dgm:bulletEnabled val="1"/>
        </dgm:presLayoutVars>
      </dgm:prSet>
      <dgm:spPr/>
    </dgm:pt>
  </dgm:ptLst>
  <dgm:cxnLst>
    <dgm:cxn modelId="{5A6AA807-5D19-42CF-B3D6-67D53C85E67F}" srcId="{29E1479A-4944-479A-B934-2C33AD5F207B}" destId="{127E3223-004B-4705-859C-A2393D15F280}" srcOrd="12" destOrd="0" parTransId="{6A18E7F3-6C4A-49B2-8B3A-74C66A016CEE}" sibTransId="{1BB30A07-D869-4B7E-B215-153D25AFBC80}"/>
    <dgm:cxn modelId="{D8BA5B0C-60A3-4A77-B460-44999FCDD6C3}" srcId="{29E1479A-4944-479A-B934-2C33AD5F207B}" destId="{8DC68567-4E2B-43E8-B123-193470E568D2}" srcOrd="9" destOrd="0" parTransId="{3094A637-21DA-4AD6-8A92-0B93AD5DB618}" sibTransId="{0B214526-E68C-4D33-8D07-DFEEDF8CC759}"/>
    <dgm:cxn modelId="{09F4040D-95C9-405D-9D40-75D0FAEB6348}" type="presOf" srcId="{5A3A451F-7C27-43EE-88ED-9FA1E3CBB92D}" destId="{B1F45F3E-C2B5-4A64-8FC9-7C7A253D1635}" srcOrd="0" destOrd="1" presId="urn:microsoft.com/office/officeart/2005/8/layout/list1"/>
    <dgm:cxn modelId="{F2421A1A-4763-4306-B27F-AF1A72C846C0}" srcId="{29E1479A-4944-479A-B934-2C33AD5F207B}" destId="{F482B69D-945A-4A89-810B-9EFF74F304AC}" srcOrd="6" destOrd="0" parTransId="{1358A53D-4F57-4F8E-B0CC-3D118D89EEB7}" sibTransId="{B60E6D42-A921-4794-B39F-8ED637AD6BFA}"/>
    <dgm:cxn modelId="{D430612B-4B9A-469E-962E-D7B2AA26963F}" type="presOf" srcId="{A0276294-68D3-4E8C-BC59-410AA511AB9F}" destId="{B1F45F3E-C2B5-4A64-8FC9-7C7A253D1635}" srcOrd="0" destOrd="7" presId="urn:microsoft.com/office/officeart/2005/8/layout/list1"/>
    <dgm:cxn modelId="{C9C6AD30-CE49-4B84-9235-42DC2707E5BA}" srcId="{29E1479A-4944-479A-B934-2C33AD5F207B}" destId="{1908489C-5C7E-4F11-B581-23DBA4328537}" srcOrd="8" destOrd="0" parTransId="{DD218740-0070-4B2F-A91B-05F761A8492E}" sibTransId="{C7BB03DB-115F-400E-B9BE-2975F54562A4}"/>
    <dgm:cxn modelId="{C612555F-82CE-484E-A588-D65F6515F160}" type="presOf" srcId="{4582FFFB-3BCA-4356-8C9A-542A0C12E2F6}" destId="{B1F45F3E-C2B5-4A64-8FC9-7C7A253D1635}" srcOrd="0" destOrd="4" presId="urn:microsoft.com/office/officeart/2005/8/layout/list1"/>
    <dgm:cxn modelId="{776CC244-1DD0-4FB4-9337-94DA12064BCB}" srcId="{FCB99A0A-E353-4FA7-976E-BE672F1AB8C3}" destId="{29E1479A-4944-479A-B934-2C33AD5F207B}" srcOrd="0" destOrd="0" parTransId="{DBFFA6DF-559F-44A4-BD5E-0315448A301D}" sibTransId="{0A736372-ED16-482F-AF53-8CEE502FBD5A}"/>
    <dgm:cxn modelId="{CA17C26C-388D-4BBA-ACAE-5B6D29F00A4C}" type="presOf" srcId="{1908489C-5C7E-4F11-B581-23DBA4328537}" destId="{B1F45F3E-C2B5-4A64-8FC9-7C7A253D1635}" srcOrd="0" destOrd="8" presId="urn:microsoft.com/office/officeart/2005/8/layout/list1"/>
    <dgm:cxn modelId="{2969C24E-DE3E-47C8-A3B7-8E88A2074020}" type="presOf" srcId="{573A53C5-4A11-4F82-93F5-59F6F42A3E59}" destId="{B1F45F3E-C2B5-4A64-8FC9-7C7A253D1635}" srcOrd="0" destOrd="0" presId="urn:microsoft.com/office/officeart/2005/8/layout/list1"/>
    <dgm:cxn modelId="{F65F3D51-1BE7-4308-8AE0-4407C6835FC6}" srcId="{29E1479A-4944-479A-B934-2C33AD5F207B}" destId="{834E8B80-1BF7-43BD-97A0-52DF617EC6A5}" srcOrd="11" destOrd="0" parTransId="{96A1250A-9935-46DF-AE9B-C1866E41D382}" sibTransId="{591B5E34-5333-489B-80C1-CB3CB256240B}"/>
    <dgm:cxn modelId="{BA385671-1D43-4390-A904-BD2DB02E9779}" type="presOf" srcId="{7D64A1A4-E3D4-428C-AB1F-DAEA9D1A42DE}" destId="{B1F45F3E-C2B5-4A64-8FC9-7C7A253D1635}" srcOrd="0" destOrd="3" presId="urn:microsoft.com/office/officeart/2005/8/layout/list1"/>
    <dgm:cxn modelId="{6F40687A-B010-49EE-91CD-0B1EB9116A72}" type="presOf" srcId="{61FF617C-2222-47B0-8899-95C57F0EF343}" destId="{B1F45F3E-C2B5-4A64-8FC9-7C7A253D1635}" srcOrd="0" destOrd="10" presId="urn:microsoft.com/office/officeart/2005/8/layout/list1"/>
    <dgm:cxn modelId="{3149A47E-2509-46A5-9670-08606E036E54}" srcId="{29E1479A-4944-479A-B934-2C33AD5F207B}" destId="{7D64A1A4-E3D4-428C-AB1F-DAEA9D1A42DE}" srcOrd="3" destOrd="0" parTransId="{CB9A6A8D-EBC7-4586-AC8D-E4F81B0FA51D}" sibTransId="{936EAC28-F8DA-465E-91A8-9A27F3BD6C09}"/>
    <dgm:cxn modelId="{9F75387F-CED0-4CEF-BCD5-AC7F8C12417B}" srcId="{29E1479A-4944-479A-B934-2C33AD5F207B}" destId="{4582FFFB-3BCA-4356-8C9A-542A0C12E2F6}" srcOrd="4" destOrd="0" parTransId="{4D839EFB-0C1E-4F53-B6E1-4F6695F4EC08}" sibTransId="{3F46C097-6E4D-4E37-A846-7CB04A6C7E44}"/>
    <dgm:cxn modelId="{9B852F8D-C2DF-40BE-8C4C-144CF691A26C}" type="presOf" srcId="{0780E785-3746-4A89-8A90-31B6CE2A7457}" destId="{B1F45F3E-C2B5-4A64-8FC9-7C7A253D1635}" srcOrd="0" destOrd="2" presId="urn:microsoft.com/office/officeart/2005/8/layout/list1"/>
    <dgm:cxn modelId="{B418E996-257A-44AE-BBDB-DE6A0660FB7D}" type="presOf" srcId="{29E1479A-4944-479A-B934-2C33AD5F207B}" destId="{B422B88A-241F-4AF0-8418-EE662423BFC0}" srcOrd="1" destOrd="0" presId="urn:microsoft.com/office/officeart/2005/8/layout/list1"/>
    <dgm:cxn modelId="{C7012A97-ABF2-42D3-B8F5-062D1B63C75F}" srcId="{29E1479A-4944-479A-B934-2C33AD5F207B}" destId="{573A53C5-4A11-4F82-93F5-59F6F42A3E59}" srcOrd="0" destOrd="0" parTransId="{ECBDB270-06F5-45C4-A1C5-021A85963919}" sibTransId="{EF62312D-7D5F-4F9F-8BB2-096B529297AB}"/>
    <dgm:cxn modelId="{3B45F29A-50C7-4BAF-B697-BF2DDB4E6427}" type="presOf" srcId="{FCB99A0A-E353-4FA7-976E-BE672F1AB8C3}" destId="{7FA21713-2646-4646-BB54-EAABE8C6CD50}" srcOrd="0" destOrd="0" presId="urn:microsoft.com/office/officeart/2005/8/layout/list1"/>
    <dgm:cxn modelId="{88AA76AC-15EB-44F9-82F5-6D344B1C5753}" srcId="{29E1479A-4944-479A-B934-2C33AD5F207B}" destId="{0780E785-3746-4A89-8A90-31B6CE2A7457}" srcOrd="2" destOrd="0" parTransId="{0E365E2D-6452-48A9-8071-DCA514F80C70}" sibTransId="{22DB87D2-1D37-478E-9523-1A6B23720D10}"/>
    <dgm:cxn modelId="{5D0994B1-E9AF-4778-BC48-5775559F43A4}" type="presOf" srcId="{39E85AB5-01CD-459C-8FBE-5CCE099817CC}" destId="{B1F45F3E-C2B5-4A64-8FC9-7C7A253D1635}" srcOrd="0" destOrd="5" presId="urn:microsoft.com/office/officeart/2005/8/layout/list1"/>
    <dgm:cxn modelId="{12F564B6-E24A-4740-A7C5-BD3A34B22CE8}" type="presOf" srcId="{29E1479A-4944-479A-B934-2C33AD5F207B}" destId="{F5FB018C-C385-4735-A10C-8D364AEAE489}" srcOrd="0" destOrd="0" presId="urn:microsoft.com/office/officeart/2005/8/layout/list1"/>
    <dgm:cxn modelId="{C0597AB9-C26E-4DB7-9327-56E2F84D8960}" srcId="{29E1479A-4944-479A-B934-2C33AD5F207B}" destId="{61FF617C-2222-47B0-8899-95C57F0EF343}" srcOrd="10" destOrd="0" parTransId="{ADDBB754-D162-425D-BA4A-10D3B15C3387}" sibTransId="{471D0049-2054-4831-BD13-74FDF6292156}"/>
    <dgm:cxn modelId="{F7E91FBA-D179-47E3-AED9-AB8AF2B30DE0}" srcId="{29E1479A-4944-479A-B934-2C33AD5F207B}" destId="{A0276294-68D3-4E8C-BC59-410AA511AB9F}" srcOrd="7" destOrd="0" parTransId="{B2E13AE5-DEA8-4878-860E-98A9CC34F501}" sibTransId="{8A9A045C-500C-462F-8790-DBD0D16A2019}"/>
    <dgm:cxn modelId="{A9493ABF-74B6-476C-BFDC-EB35BB3B0412}" type="presOf" srcId="{4694B62D-690B-4CD9-A012-8A67A95BC7C6}" destId="{B1F45F3E-C2B5-4A64-8FC9-7C7A253D1635}" srcOrd="0" destOrd="13" presId="urn:microsoft.com/office/officeart/2005/8/layout/list1"/>
    <dgm:cxn modelId="{C2E3B4C5-9553-4A30-AB23-2930D6B29E7A}" type="presOf" srcId="{8DC68567-4E2B-43E8-B123-193470E568D2}" destId="{B1F45F3E-C2B5-4A64-8FC9-7C7A253D1635}" srcOrd="0" destOrd="9" presId="urn:microsoft.com/office/officeart/2005/8/layout/list1"/>
    <dgm:cxn modelId="{D45125D0-6139-4A52-9E8D-A159C94BEBA0}" srcId="{29E1479A-4944-479A-B934-2C33AD5F207B}" destId="{4694B62D-690B-4CD9-A012-8A67A95BC7C6}" srcOrd="13" destOrd="0" parTransId="{A04D86F4-F80A-4793-AABA-C0F5CAC4CD7A}" sibTransId="{1427FDC5-2FDD-4DB8-B3DD-06F4BD875F83}"/>
    <dgm:cxn modelId="{6E8FA0D3-26BF-4C11-817A-EDAEC05F939F}" type="presOf" srcId="{834E8B80-1BF7-43BD-97A0-52DF617EC6A5}" destId="{B1F45F3E-C2B5-4A64-8FC9-7C7A253D1635}" srcOrd="0" destOrd="11" presId="urn:microsoft.com/office/officeart/2005/8/layout/list1"/>
    <dgm:cxn modelId="{CC2B3ED6-C146-4538-BE23-27E7B46A41A2}" type="presOf" srcId="{127E3223-004B-4705-859C-A2393D15F280}" destId="{B1F45F3E-C2B5-4A64-8FC9-7C7A253D1635}" srcOrd="0" destOrd="12" presId="urn:microsoft.com/office/officeart/2005/8/layout/list1"/>
    <dgm:cxn modelId="{43DB0AF2-DFF9-46B0-9B25-3C4E96352863}" srcId="{29E1479A-4944-479A-B934-2C33AD5F207B}" destId="{39E85AB5-01CD-459C-8FBE-5CCE099817CC}" srcOrd="5" destOrd="0" parTransId="{08669A4C-1E19-44F1-A0FB-45A6B578AB92}" sibTransId="{4AA2590A-235C-42D0-B371-A6419A341071}"/>
    <dgm:cxn modelId="{423AC9F5-9E88-4B75-82FC-2D1FFB6BE24C}" type="presOf" srcId="{F482B69D-945A-4A89-810B-9EFF74F304AC}" destId="{B1F45F3E-C2B5-4A64-8FC9-7C7A253D1635}" srcOrd="0" destOrd="6" presId="urn:microsoft.com/office/officeart/2005/8/layout/list1"/>
    <dgm:cxn modelId="{57993CFC-CCF9-4A0A-9D80-8B99DA0676BD}" srcId="{29E1479A-4944-479A-B934-2C33AD5F207B}" destId="{5A3A451F-7C27-43EE-88ED-9FA1E3CBB92D}" srcOrd="1" destOrd="0" parTransId="{A192840F-E129-4EB5-ADD2-8EEC83CDBB02}" sibTransId="{DC0C5C0C-7C1A-4434-8EC0-844AB400944B}"/>
    <dgm:cxn modelId="{D005FED6-1A57-4FB2-A96B-7BAD150A28EC}" type="presParOf" srcId="{7FA21713-2646-4646-BB54-EAABE8C6CD50}" destId="{E1AA0DF7-BCF6-401B-AF69-2CA4A862A338}" srcOrd="0" destOrd="0" presId="urn:microsoft.com/office/officeart/2005/8/layout/list1"/>
    <dgm:cxn modelId="{F376EF21-DC37-4DCD-A24C-EBC548B1D0BB}" type="presParOf" srcId="{E1AA0DF7-BCF6-401B-AF69-2CA4A862A338}" destId="{F5FB018C-C385-4735-A10C-8D364AEAE489}" srcOrd="0" destOrd="0" presId="urn:microsoft.com/office/officeart/2005/8/layout/list1"/>
    <dgm:cxn modelId="{2C510CF6-2EC3-4D96-A6F0-ED55A3BDA870}" type="presParOf" srcId="{E1AA0DF7-BCF6-401B-AF69-2CA4A862A338}" destId="{B422B88A-241F-4AF0-8418-EE662423BFC0}" srcOrd="1" destOrd="0" presId="urn:microsoft.com/office/officeart/2005/8/layout/list1"/>
    <dgm:cxn modelId="{6F2FDA96-8DFE-4B60-951C-227FB2157818}" type="presParOf" srcId="{7FA21713-2646-4646-BB54-EAABE8C6CD50}" destId="{835E4925-DABE-4933-8B4C-04CDC5DE4B50}" srcOrd="1" destOrd="0" presId="urn:microsoft.com/office/officeart/2005/8/layout/list1"/>
    <dgm:cxn modelId="{BA9BAABF-2D66-4F83-BD43-011FFD29B045}" type="presParOf" srcId="{7FA21713-2646-4646-BB54-EAABE8C6CD50}" destId="{B1F45F3E-C2B5-4A64-8FC9-7C7A253D163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B99A0A-E353-4FA7-976E-BE672F1AB8C3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3A451F-7C27-43EE-88ED-9FA1E3CBB92D}">
      <dgm:prSet custT="1"/>
      <dgm:spPr/>
      <dgm:t>
        <a:bodyPr/>
        <a:lstStyle/>
        <a:p>
          <a:pPr>
            <a:buFontTx/>
            <a:buNone/>
          </a:pPr>
          <a:r>
            <a:rPr lang="is-IS" sz="1100" b="1" u="none" dirty="0"/>
            <a:t>Vagnafloti</a:t>
          </a:r>
          <a:endParaRPr lang="en-US" sz="1100" b="1" u="none" dirty="0"/>
        </a:p>
      </dgm:t>
    </dgm:pt>
    <dgm:pt modelId="{A192840F-E129-4EB5-ADD2-8EEC83CDBB02}" type="parTrans" cxnId="{57993CFC-CCF9-4A0A-9D80-8B99DA0676BD}">
      <dgm:prSet/>
      <dgm:spPr/>
      <dgm:t>
        <a:bodyPr/>
        <a:lstStyle/>
        <a:p>
          <a:endParaRPr lang="en-US"/>
        </a:p>
      </dgm:t>
    </dgm:pt>
    <dgm:pt modelId="{DC0C5C0C-7C1A-4434-8EC0-844AB400944B}" type="sibTrans" cxnId="{57993CFC-CCF9-4A0A-9D80-8B99DA0676BD}">
      <dgm:prSet/>
      <dgm:spPr/>
      <dgm:t>
        <a:bodyPr/>
        <a:lstStyle/>
        <a:p>
          <a:endParaRPr lang="en-US"/>
        </a:p>
      </dgm:t>
    </dgm:pt>
    <dgm:pt modelId="{29E1479A-4944-479A-B934-2C33AD5F207B}">
      <dgm:prSet custT="1"/>
      <dgm:spPr/>
      <dgm:t>
        <a:bodyPr/>
        <a:lstStyle/>
        <a:p>
          <a:r>
            <a:rPr lang="en-US" sz="1600" dirty="0" err="1"/>
            <a:t>Samantekt</a:t>
          </a:r>
          <a:endParaRPr lang="en-US" sz="1600" dirty="0"/>
        </a:p>
      </dgm:t>
    </dgm:pt>
    <dgm:pt modelId="{DBFFA6DF-559F-44A4-BD5E-0315448A301D}" type="parTrans" cxnId="{776CC244-1DD0-4FB4-9337-94DA12064BCB}">
      <dgm:prSet/>
      <dgm:spPr/>
      <dgm:t>
        <a:bodyPr/>
        <a:lstStyle/>
        <a:p>
          <a:endParaRPr lang="en-US"/>
        </a:p>
      </dgm:t>
    </dgm:pt>
    <dgm:pt modelId="{0A736372-ED16-482F-AF53-8CEE502FBD5A}" type="sibTrans" cxnId="{776CC244-1DD0-4FB4-9337-94DA12064BCB}">
      <dgm:prSet/>
      <dgm:spPr/>
      <dgm:t>
        <a:bodyPr/>
        <a:lstStyle/>
        <a:p>
          <a:endParaRPr lang="en-US"/>
        </a:p>
      </dgm:t>
    </dgm:pt>
    <dgm:pt modelId="{490C50D4-2EC3-462A-B815-2389D2D08D2E}">
      <dgm:prSet/>
      <dgm:spPr/>
      <dgm:t>
        <a:bodyPr/>
        <a:lstStyle/>
        <a:p>
          <a:pPr>
            <a:buFontTx/>
            <a:buNone/>
          </a:pPr>
          <a:endParaRPr lang="en-US" sz="1200" b="1" u="sng" dirty="0"/>
        </a:p>
      </dgm:t>
    </dgm:pt>
    <dgm:pt modelId="{5668B418-C936-430C-BA70-C8D6A3357C71}" type="parTrans" cxnId="{C52526B9-E044-4182-85D9-1EDF58EDD336}">
      <dgm:prSet/>
      <dgm:spPr/>
      <dgm:t>
        <a:bodyPr/>
        <a:lstStyle/>
        <a:p>
          <a:endParaRPr lang="en-US"/>
        </a:p>
      </dgm:t>
    </dgm:pt>
    <dgm:pt modelId="{2FDDF7B9-6FEE-4D9C-8B8D-041F2B90690F}" type="sibTrans" cxnId="{C52526B9-E044-4182-85D9-1EDF58EDD336}">
      <dgm:prSet/>
      <dgm:spPr/>
      <dgm:t>
        <a:bodyPr/>
        <a:lstStyle/>
        <a:p>
          <a:endParaRPr lang="en-US"/>
        </a:p>
      </dgm:t>
    </dgm:pt>
    <dgm:pt modelId="{38617889-76AE-4FDC-8C18-B3E79B73C4FA}">
      <dgm:prSet custT="1"/>
      <dgm:spPr/>
      <dgm:t>
        <a:bodyPr/>
        <a:lstStyle/>
        <a:p>
          <a:pPr>
            <a:buFontTx/>
            <a:buNone/>
          </a:pPr>
          <a:endParaRPr lang="en-US" sz="1100" b="1" u="sng" dirty="0"/>
        </a:p>
      </dgm:t>
    </dgm:pt>
    <dgm:pt modelId="{317C73E5-B261-4467-B39D-46529031D36A}" type="parTrans" cxnId="{C5A673CA-D540-47D5-AC7B-9AE3F94203C9}">
      <dgm:prSet/>
      <dgm:spPr/>
      <dgm:t>
        <a:bodyPr/>
        <a:lstStyle/>
        <a:p>
          <a:endParaRPr lang="is-IS"/>
        </a:p>
      </dgm:t>
    </dgm:pt>
    <dgm:pt modelId="{7DF1A2E7-A107-408A-A14A-EFBFAA5D5FEA}" type="sibTrans" cxnId="{C5A673CA-D540-47D5-AC7B-9AE3F94203C9}">
      <dgm:prSet/>
      <dgm:spPr/>
      <dgm:t>
        <a:bodyPr/>
        <a:lstStyle/>
        <a:p>
          <a:endParaRPr lang="is-IS"/>
        </a:p>
      </dgm:t>
    </dgm:pt>
    <dgm:pt modelId="{DA3ED496-269D-4DF0-A992-F299A616E952}">
      <dgm:prSet custT="1"/>
      <dgm:spPr/>
      <dgm:t>
        <a:bodyPr/>
        <a:lstStyle/>
        <a:p>
          <a:pPr>
            <a:buFontTx/>
            <a:buNone/>
          </a:pPr>
          <a:endParaRPr lang="en-US" sz="1100" b="0" u="none" dirty="0"/>
        </a:p>
      </dgm:t>
    </dgm:pt>
    <dgm:pt modelId="{AFF16DC9-BD50-4FEE-BA67-C10D761F02DD}" type="parTrans" cxnId="{3F23E0CB-0C9A-4781-AC6E-0557C206485C}">
      <dgm:prSet/>
      <dgm:spPr/>
      <dgm:t>
        <a:bodyPr/>
        <a:lstStyle/>
        <a:p>
          <a:endParaRPr lang="is-IS"/>
        </a:p>
      </dgm:t>
    </dgm:pt>
    <dgm:pt modelId="{B173933E-387C-423B-A43B-0C568878C2C9}" type="sibTrans" cxnId="{3F23E0CB-0C9A-4781-AC6E-0557C206485C}">
      <dgm:prSet/>
      <dgm:spPr/>
      <dgm:t>
        <a:bodyPr/>
        <a:lstStyle/>
        <a:p>
          <a:endParaRPr lang="is-IS"/>
        </a:p>
      </dgm:t>
    </dgm:pt>
    <dgm:pt modelId="{4C775EAB-0906-4087-964D-9017D7EDDFB8}">
      <dgm:prSet custT="1"/>
      <dgm:spPr/>
      <dgm:t>
        <a:bodyPr/>
        <a:lstStyle/>
        <a:p>
          <a:pPr>
            <a:buFontTx/>
            <a:buNone/>
          </a:pPr>
          <a:r>
            <a:rPr lang="en-US" sz="1100" b="0" u="none" dirty="0"/>
            <a:t>	</a:t>
          </a:r>
          <a:r>
            <a:rPr lang="en-US" sz="1100" b="0" u="none" dirty="0" err="1"/>
            <a:t>Aldur</a:t>
          </a:r>
          <a:r>
            <a:rPr lang="en-US" sz="1100" b="0" u="none" dirty="0"/>
            <a:t> </a:t>
          </a:r>
          <a:r>
            <a:rPr lang="en-US" sz="1100" b="0" u="none" dirty="0" err="1"/>
            <a:t>vagnaflota</a:t>
          </a:r>
          <a:r>
            <a:rPr lang="en-US" sz="1100" b="0" u="none" dirty="0"/>
            <a:t> of </a:t>
          </a:r>
          <a:r>
            <a:rPr lang="en-US" sz="1100" b="0" u="none" dirty="0" err="1"/>
            <a:t>hár</a:t>
          </a:r>
          <a:r>
            <a:rPr lang="en-US" sz="1100" b="0" u="none" dirty="0"/>
            <a:t>, </a:t>
          </a:r>
          <a:r>
            <a:rPr lang="en-US" sz="1100" b="0" u="none" dirty="0" err="1"/>
            <a:t>fjármagn</a:t>
          </a:r>
          <a:r>
            <a:rPr lang="en-US" sz="1100" b="0" u="none" dirty="0"/>
            <a:t> ekki </a:t>
          </a:r>
          <a:r>
            <a:rPr lang="en-US" sz="1100" b="0" u="none" dirty="0" err="1"/>
            <a:t>til</a:t>
          </a:r>
          <a:r>
            <a:rPr lang="en-US" sz="1100" b="0" u="none" dirty="0"/>
            <a:t> </a:t>
          </a:r>
          <a:r>
            <a:rPr lang="en-US" sz="1100" b="0" u="none" dirty="0" err="1"/>
            <a:t>staðar</a:t>
          </a:r>
          <a:r>
            <a:rPr lang="en-US" sz="1100" b="0" u="none" dirty="0"/>
            <a:t> </a:t>
          </a:r>
          <a:r>
            <a:rPr lang="en-US" sz="1100" b="0" u="none" dirty="0" err="1"/>
            <a:t>til</a:t>
          </a:r>
          <a:r>
            <a:rPr lang="en-US" sz="1100" b="0" u="none" dirty="0"/>
            <a:t> </a:t>
          </a:r>
          <a:r>
            <a:rPr lang="en-US" sz="1100" b="0" u="none" dirty="0" err="1"/>
            <a:t>fjárfestinga</a:t>
          </a:r>
          <a:r>
            <a:rPr lang="en-US" sz="1100" b="0" u="none" dirty="0"/>
            <a:t> í </a:t>
          </a:r>
          <a:r>
            <a:rPr lang="en-US" sz="1100" b="0" u="none" dirty="0" err="1"/>
            <a:t>nýjum</a:t>
          </a:r>
          <a:r>
            <a:rPr lang="en-US" sz="1100" b="0" u="none" dirty="0"/>
            <a:t> </a:t>
          </a:r>
          <a:r>
            <a:rPr lang="en-US" sz="1100" b="0" u="none" dirty="0" err="1"/>
            <a:t>vögnum</a:t>
          </a:r>
          <a:r>
            <a:rPr lang="en-US" sz="1100" b="0" u="none" dirty="0"/>
            <a:t>.</a:t>
          </a:r>
        </a:p>
      </dgm:t>
    </dgm:pt>
    <dgm:pt modelId="{5554F25D-32A3-4907-A248-8B3962D1D855}" type="parTrans" cxnId="{1C927DD3-DF8E-43E9-B59E-E94FFFCD2106}">
      <dgm:prSet/>
      <dgm:spPr/>
      <dgm:t>
        <a:bodyPr/>
        <a:lstStyle/>
        <a:p>
          <a:endParaRPr lang="is-IS"/>
        </a:p>
      </dgm:t>
    </dgm:pt>
    <dgm:pt modelId="{F2098E2D-F40B-4D69-ABDC-04B0B1DC7DCF}" type="sibTrans" cxnId="{1C927DD3-DF8E-43E9-B59E-E94FFFCD2106}">
      <dgm:prSet/>
      <dgm:spPr/>
      <dgm:t>
        <a:bodyPr/>
        <a:lstStyle/>
        <a:p>
          <a:endParaRPr lang="is-IS"/>
        </a:p>
      </dgm:t>
    </dgm:pt>
    <dgm:pt modelId="{6896BCF0-6E04-4B14-9324-B438D6790AF5}">
      <dgm:prSet custT="1"/>
      <dgm:spPr/>
      <dgm:t>
        <a:bodyPr/>
        <a:lstStyle/>
        <a:p>
          <a:pPr>
            <a:buFontTx/>
            <a:buNone/>
          </a:pPr>
          <a:r>
            <a:rPr lang="en-US" sz="1100" b="0" u="none" dirty="0" err="1"/>
            <a:t>Viðhaldskostnaður</a:t>
          </a:r>
          <a:r>
            <a:rPr lang="en-US" sz="1100" b="0" u="none" dirty="0"/>
            <a:t> </a:t>
          </a:r>
          <a:r>
            <a:rPr lang="en-US" sz="1100" b="0" u="none" dirty="0" err="1"/>
            <a:t>aukist</a:t>
          </a:r>
          <a:r>
            <a:rPr lang="en-US" sz="1100" b="0" u="none" dirty="0"/>
            <a:t> </a:t>
          </a:r>
          <a:r>
            <a:rPr lang="en-US" sz="1100" b="0" u="none" dirty="0" err="1"/>
            <a:t>umtalsvert</a:t>
          </a:r>
          <a:r>
            <a:rPr lang="en-US" sz="1100" b="0" u="none" dirty="0"/>
            <a:t> </a:t>
          </a:r>
          <a:r>
            <a:rPr lang="en-US" sz="1100" b="0" u="none" dirty="0" err="1"/>
            <a:t>vegna</a:t>
          </a:r>
          <a:r>
            <a:rPr lang="en-US" sz="1100" b="0" u="none" dirty="0"/>
            <a:t> </a:t>
          </a:r>
          <a:r>
            <a:rPr lang="en-US" sz="1100" b="0" u="none" dirty="0" err="1"/>
            <a:t>aldurs</a:t>
          </a:r>
          <a:r>
            <a:rPr lang="en-US" sz="1100" b="0" u="none" dirty="0"/>
            <a:t> </a:t>
          </a:r>
          <a:r>
            <a:rPr lang="en-US" sz="1100" b="0" u="none" dirty="0" err="1"/>
            <a:t>vagnaflota</a:t>
          </a:r>
          <a:endParaRPr lang="en-US" sz="1100" b="0" u="none" dirty="0"/>
        </a:p>
      </dgm:t>
    </dgm:pt>
    <dgm:pt modelId="{D1A21730-88BC-4B8D-94A7-63A4E4605EF2}" type="parTrans" cxnId="{32372E63-2AEB-4B7B-A2E9-BE3C5898D6D5}">
      <dgm:prSet/>
      <dgm:spPr/>
      <dgm:t>
        <a:bodyPr/>
        <a:lstStyle/>
        <a:p>
          <a:endParaRPr lang="is-IS"/>
        </a:p>
      </dgm:t>
    </dgm:pt>
    <dgm:pt modelId="{BB736D0C-FC4E-42DA-B69C-51A9FD149DC5}" type="sibTrans" cxnId="{32372E63-2AEB-4B7B-A2E9-BE3C5898D6D5}">
      <dgm:prSet/>
      <dgm:spPr/>
      <dgm:t>
        <a:bodyPr/>
        <a:lstStyle/>
        <a:p>
          <a:endParaRPr lang="is-IS"/>
        </a:p>
      </dgm:t>
    </dgm:pt>
    <dgm:pt modelId="{5082463B-64CD-4E51-82FE-F460EECC5A29}">
      <dgm:prSet custT="1"/>
      <dgm:spPr/>
      <dgm:t>
        <a:bodyPr/>
        <a:lstStyle/>
        <a:p>
          <a:pPr>
            <a:buFontTx/>
            <a:buNone/>
          </a:pPr>
          <a:r>
            <a:rPr lang="en-US" sz="1100" b="1" u="none" dirty="0" err="1"/>
            <a:t>Rekstur</a:t>
          </a:r>
          <a:r>
            <a:rPr lang="en-US" sz="1100" b="1" u="none" dirty="0"/>
            <a:t> </a:t>
          </a:r>
          <a:r>
            <a:rPr lang="en-US" sz="1100" b="1" u="none" dirty="0" err="1"/>
            <a:t>gjaldhæfur</a:t>
          </a:r>
          <a:endParaRPr lang="en-US" sz="1100" b="1" u="none" dirty="0"/>
        </a:p>
      </dgm:t>
    </dgm:pt>
    <dgm:pt modelId="{C1AA9F99-8C00-481F-A151-BBE5EFE94B76}" type="parTrans" cxnId="{B715B595-1B58-4EC2-BFB1-CBA0B7B8EE58}">
      <dgm:prSet/>
      <dgm:spPr/>
      <dgm:t>
        <a:bodyPr/>
        <a:lstStyle/>
        <a:p>
          <a:endParaRPr lang="is-IS"/>
        </a:p>
      </dgm:t>
    </dgm:pt>
    <dgm:pt modelId="{1C9EC6C4-7074-47DB-ADF6-BDB6B13DF9A6}" type="sibTrans" cxnId="{B715B595-1B58-4EC2-BFB1-CBA0B7B8EE58}">
      <dgm:prSet/>
      <dgm:spPr/>
      <dgm:t>
        <a:bodyPr/>
        <a:lstStyle/>
        <a:p>
          <a:endParaRPr lang="is-IS"/>
        </a:p>
      </dgm:t>
    </dgm:pt>
    <dgm:pt modelId="{2FB2FA78-F28E-43D4-90FD-8A73AFF49DF7}">
      <dgm:prSet custT="1"/>
      <dgm:spPr/>
      <dgm:t>
        <a:bodyPr/>
        <a:lstStyle/>
        <a:p>
          <a:pPr>
            <a:buFontTx/>
            <a:buNone/>
          </a:pPr>
          <a:r>
            <a:rPr lang="en-US" sz="1100" b="0" u="none" dirty="0" err="1"/>
            <a:t>Útboðsferli</a:t>
          </a:r>
          <a:r>
            <a:rPr lang="en-US" sz="1100" b="0" u="none" dirty="0"/>
            <a:t> </a:t>
          </a:r>
          <a:r>
            <a:rPr lang="en-US" sz="1100" b="0" u="none" dirty="0" err="1"/>
            <a:t>tímafrekt</a:t>
          </a:r>
          <a:endParaRPr lang="en-US" sz="1100" b="0" u="none" dirty="0"/>
        </a:p>
      </dgm:t>
    </dgm:pt>
    <dgm:pt modelId="{568419D7-C0A7-4B30-BF3C-09D5858787EC}" type="parTrans" cxnId="{6D8820DD-2441-4785-BC52-68DE0ADBE3E0}">
      <dgm:prSet/>
      <dgm:spPr/>
      <dgm:t>
        <a:bodyPr/>
        <a:lstStyle/>
        <a:p>
          <a:endParaRPr lang="is-IS"/>
        </a:p>
      </dgm:t>
    </dgm:pt>
    <dgm:pt modelId="{9BDD4A3F-7E53-44F8-8787-13085F3F2757}" type="sibTrans" cxnId="{6D8820DD-2441-4785-BC52-68DE0ADBE3E0}">
      <dgm:prSet/>
      <dgm:spPr/>
      <dgm:t>
        <a:bodyPr/>
        <a:lstStyle/>
        <a:p>
          <a:endParaRPr lang="is-IS"/>
        </a:p>
      </dgm:t>
    </dgm:pt>
    <dgm:pt modelId="{F6877A4B-BC61-406D-BE27-D10387A700DE}">
      <dgm:prSet custT="1"/>
      <dgm:spPr/>
      <dgm:t>
        <a:bodyPr/>
        <a:lstStyle/>
        <a:p>
          <a:pPr>
            <a:buFontTx/>
            <a:buNone/>
          </a:pPr>
          <a:r>
            <a:rPr lang="en-US" sz="1100" b="0" u="none" dirty="0" err="1"/>
            <a:t>Framtíðarhorfur</a:t>
          </a:r>
          <a:r>
            <a:rPr lang="en-US" sz="1100" b="0" u="none" dirty="0"/>
            <a:t>, </a:t>
          </a:r>
          <a:r>
            <a:rPr lang="en-US" sz="1100" b="0" u="none" dirty="0" err="1"/>
            <a:t>borgarlína</a:t>
          </a:r>
          <a:r>
            <a:rPr lang="en-US" sz="1100" b="0" u="none" dirty="0"/>
            <a:t>, </a:t>
          </a:r>
          <a:r>
            <a:rPr lang="en-US" sz="1100" b="0" u="none" dirty="0" err="1"/>
            <a:t>orkugjafi</a:t>
          </a:r>
          <a:r>
            <a:rPr lang="en-US" sz="1100" b="0" u="none" dirty="0"/>
            <a:t> </a:t>
          </a:r>
          <a:r>
            <a:rPr lang="en-US" sz="1100" b="0" u="none" dirty="0" err="1"/>
            <a:t>o.fl</a:t>
          </a:r>
          <a:r>
            <a:rPr lang="en-US" sz="1100" b="0" u="none" dirty="0"/>
            <a:t>.</a:t>
          </a:r>
        </a:p>
      </dgm:t>
    </dgm:pt>
    <dgm:pt modelId="{35FBEFE8-D408-490C-9FE0-10453B97D7F1}" type="parTrans" cxnId="{3F8D1722-4720-43A2-A8FE-2A6B5E295DBA}">
      <dgm:prSet/>
      <dgm:spPr/>
      <dgm:t>
        <a:bodyPr/>
        <a:lstStyle/>
        <a:p>
          <a:endParaRPr lang="is-IS"/>
        </a:p>
      </dgm:t>
    </dgm:pt>
    <dgm:pt modelId="{DC15D11A-62E4-46F5-8A34-9FF4DA244F2D}" type="sibTrans" cxnId="{3F8D1722-4720-43A2-A8FE-2A6B5E295DBA}">
      <dgm:prSet/>
      <dgm:spPr/>
      <dgm:t>
        <a:bodyPr/>
        <a:lstStyle/>
        <a:p>
          <a:endParaRPr lang="is-IS"/>
        </a:p>
      </dgm:t>
    </dgm:pt>
    <dgm:pt modelId="{171618E9-66D2-4E8B-8680-942675C08BE3}">
      <dgm:prSet custT="1"/>
      <dgm:spPr/>
      <dgm:t>
        <a:bodyPr/>
        <a:lstStyle/>
        <a:p>
          <a:pPr>
            <a:buFontTx/>
            <a:buNone/>
          </a:pPr>
          <a:r>
            <a:rPr lang="en-US" sz="1100" b="0" u="none" dirty="0" err="1"/>
            <a:t>Endurnýjun</a:t>
          </a:r>
          <a:r>
            <a:rPr lang="en-US" sz="1100" b="0" u="none" dirty="0"/>
            <a:t> </a:t>
          </a:r>
          <a:r>
            <a:rPr lang="en-US" sz="1100" b="0" u="none" dirty="0" err="1"/>
            <a:t>dregst</a:t>
          </a:r>
          <a:r>
            <a:rPr lang="en-US" sz="1100" b="0" u="none" dirty="0"/>
            <a:t>, </a:t>
          </a:r>
          <a:r>
            <a:rPr lang="en-US" sz="1100" b="0" u="none" dirty="0" err="1"/>
            <a:t>ákvæði</a:t>
          </a:r>
          <a:r>
            <a:rPr lang="en-US" sz="1100" b="0" u="none" dirty="0"/>
            <a:t> </a:t>
          </a:r>
          <a:r>
            <a:rPr lang="en-US" sz="1100" b="0" u="none" dirty="0" err="1"/>
            <a:t>ríkisssamnings</a:t>
          </a:r>
          <a:r>
            <a:rPr lang="en-US" sz="1100" b="0" u="none" dirty="0"/>
            <a:t> </a:t>
          </a:r>
          <a:r>
            <a:rPr lang="en-US" sz="1100" b="0" u="none" dirty="0" err="1"/>
            <a:t>varðandi</a:t>
          </a:r>
          <a:r>
            <a:rPr lang="en-US" sz="1100" b="0" u="none" dirty="0"/>
            <a:t> </a:t>
          </a:r>
          <a:r>
            <a:rPr lang="en-US" sz="1100" b="0" u="none" dirty="0" err="1"/>
            <a:t>mengun</a:t>
          </a:r>
          <a:r>
            <a:rPr lang="en-US" sz="1100" b="0" u="none" dirty="0"/>
            <a:t> í </a:t>
          </a:r>
          <a:r>
            <a:rPr lang="en-US" sz="1100" b="0" u="none" dirty="0" err="1"/>
            <a:t>hættu</a:t>
          </a:r>
          <a:r>
            <a:rPr lang="en-US" sz="1100" b="0" u="none" dirty="0"/>
            <a:t>.</a:t>
          </a:r>
        </a:p>
      </dgm:t>
    </dgm:pt>
    <dgm:pt modelId="{9685245A-E939-481E-91E5-8550D46CA16D}" type="parTrans" cxnId="{722D1C00-60ED-4B47-8C2A-3122F94B7411}">
      <dgm:prSet/>
      <dgm:spPr/>
      <dgm:t>
        <a:bodyPr/>
        <a:lstStyle/>
        <a:p>
          <a:endParaRPr lang="is-IS"/>
        </a:p>
      </dgm:t>
    </dgm:pt>
    <dgm:pt modelId="{238D4EE5-4EB4-4BEF-AB5D-B49E4CE71483}" type="sibTrans" cxnId="{722D1C00-60ED-4B47-8C2A-3122F94B7411}">
      <dgm:prSet/>
      <dgm:spPr/>
      <dgm:t>
        <a:bodyPr/>
        <a:lstStyle/>
        <a:p>
          <a:endParaRPr lang="is-IS"/>
        </a:p>
      </dgm:t>
    </dgm:pt>
    <dgm:pt modelId="{32AFA546-19FD-4433-8443-9CA66F545816}">
      <dgm:prSet custT="1"/>
      <dgm:spPr/>
      <dgm:t>
        <a:bodyPr/>
        <a:lstStyle/>
        <a:p>
          <a:pPr>
            <a:buFontTx/>
            <a:buNone/>
          </a:pPr>
          <a:endParaRPr lang="en-US" sz="1100" b="0" u="none" dirty="0"/>
        </a:p>
      </dgm:t>
    </dgm:pt>
    <dgm:pt modelId="{A664F676-60E3-4F33-881B-2202E3E20DC3}" type="parTrans" cxnId="{D93D3912-D06D-4D8C-821A-09873FA0AF98}">
      <dgm:prSet/>
      <dgm:spPr/>
      <dgm:t>
        <a:bodyPr/>
        <a:lstStyle/>
        <a:p>
          <a:endParaRPr lang="is-IS"/>
        </a:p>
      </dgm:t>
    </dgm:pt>
    <dgm:pt modelId="{F42199C7-D860-4822-BD75-07A1C32C7C0B}" type="sibTrans" cxnId="{D93D3912-D06D-4D8C-821A-09873FA0AF98}">
      <dgm:prSet/>
      <dgm:spPr/>
      <dgm:t>
        <a:bodyPr/>
        <a:lstStyle/>
        <a:p>
          <a:endParaRPr lang="is-IS"/>
        </a:p>
      </dgm:t>
    </dgm:pt>
    <dgm:pt modelId="{16C1875D-ABBF-45A1-8812-DF46B27D62FC}">
      <dgm:prSet custT="1"/>
      <dgm:spPr/>
      <dgm:t>
        <a:bodyPr/>
        <a:lstStyle/>
        <a:p>
          <a:pPr>
            <a:buFontTx/>
            <a:buNone/>
          </a:pPr>
          <a:r>
            <a:rPr lang="en-US" sz="1100" b="0" u="none" dirty="0"/>
            <a:t>	</a:t>
          </a:r>
          <a:r>
            <a:rPr lang="en-US" sz="1100" b="0" u="none" dirty="0" err="1"/>
            <a:t>Heimsfaraldur</a:t>
          </a:r>
          <a:r>
            <a:rPr lang="en-US" sz="1100" b="0" u="none" dirty="0"/>
            <a:t> </a:t>
          </a:r>
          <a:r>
            <a:rPr lang="en-US" sz="1100" b="0" u="none" dirty="0" err="1"/>
            <a:t>hafði</a:t>
          </a:r>
          <a:r>
            <a:rPr lang="en-US" sz="1100" b="0" u="none" dirty="0"/>
            <a:t> </a:t>
          </a:r>
          <a:r>
            <a:rPr lang="en-US" sz="1100" b="0" u="none" dirty="0" err="1"/>
            <a:t>veruleg</a:t>
          </a:r>
          <a:r>
            <a:rPr lang="en-US" sz="1100" b="0" u="none" dirty="0"/>
            <a:t> </a:t>
          </a:r>
          <a:r>
            <a:rPr lang="en-US" sz="1100" b="0" u="none" dirty="0" err="1"/>
            <a:t>áhrif</a:t>
          </a:r>
          <a:r>
            <a:rPr lang="en-US" sz="1100" b="0" u="none" dirty="0"/>
            <a:t> á </a:t>
          </a:r>
          <a:r>
            <a:rPr lang="en-US" sz="1100" b="0" u="none" dirty="0" err="1"/>
            <a:t>fjárhagsstöðu</a:t>
          </a:r>
          <a:r>
            <a:rPr lang="en-US" sz="1100" b="0" u="none" dirty="0"/>
            <a:t> </a:t>
          </a:r>
          <a:r>
            <a:rPr lang="en-US" sz="1100" b="0" u="none" dirty="0" err="1"/>
            <a:t>félagsins</a:t>
          </a:r>
          <a:r>
            <a:rPr lang="en-US" sz="1100" b="0" u="none" dirty="0"/>
            <a:t>. </a:t>
          </a:r>
          <a:r>
            <a:rPr lang="en-US" sz="1100" b="0" u="none" dirty="0" err="1"/>
            <a:t>Innstig</a:t>
          </a:r>
          <a:r>
            <a:rPr lang="en-US" sz="1100" b="0" u="none" dirty="0"/>
            <a:t> og </a:t>
          </a:r>
          <a:r>
            <a:rPr lang="en-US" sz="1100" b="0" u="none" dirty="0" err="1"/>
            <a:t>fargjaldatekjur</a:t>
          </a:r>
          <a:r>
            <a:rPr lang="en-US" sz="1100" b="0" u="none" dirty="0"/>
            <a:t> </a:t>
          </a:r>
          <a:r>
            <a:rPr lang="en-US" sz="1100" b="0" u="none" dirty="0" err="1"/>
            <a:t>hafa</a:t>
          </a:r>
          <a:r>
            <a:rPr lang="en-US" sz="1100" b="0" u="none" dirty="0"/>
            <a:t> </a:t>
          </a:r>
          <a:r>
            <a:rPr lang="en-US" sz="1100" b="0" u="none" dirty="0" err="1"/>
            <a:t>aukist</a:t>
          </a:r>
          <a:r>
            <a:rPr lang="en-US" sz="1100" b="0" u="none" dirty="0"/>
            <a:t> </a:t>
          </a:r>
          <a:r>
            <a:rPr lang="en-US" sz="1100" b="0" u="none" dirty="0" err="1"/>
            <a:t>frá</a:t>
          </a:r>
          <a:r>
            <a:rPr lang="en-US" sz="1100" b="0" u="none" dirty="0"/>
            <a:t> </a:t>
          </a:r>
          <a:r>
            <a:rPr lang="en-US" sz="1100" b="0" u="none" dirty="0" err="1"/>
            <a:t>því</a:t>
          </a:r>
          <a:r>
            <a:rPr lang="en-US" sz="1100" b="0" u="none" dirty="0"/>
            <a:t> </a:t>
          </a:r>
          <a:r>
            <a:rPr lang="en-US" sz="1100" b="0" u="none" dirty="0" err="1"/>
            <a:t>að</a:t>
          </a:r>
          <a:r>
            <a:rPr lang="en-US" sz="1100" b="0" u="none" dirty="0"/>
            <a:t> </a:t>
          </a:r>
          <a:r>
            <a:rPr lang="en-US" sz="1100" b="0" u="none" dirty="0" err="1"/>
            <a:t>samkomutakmarkanir</a:t>
          </a:r>
          <a:r>
            <a:rPr lang="en-US" sz="1100" b="0" u="none" dirty="0"/>
            <a:t> </a:t>
          </a:r>
          <a:r>
            <a:rPr lang="en-US" sz="1100" b="0" u="none" dirty="0" err="1"/>
            <a:t>voru</a:t>
          </a:r>
          <a:r>
            <a:rPr lang="en-US" sz="1100" b="0" u="none" dirty="0"/>
            <a:t> </a:t>
          </a:r>
          <a:r>
            <a:rPr lang="en-US" sz="1100" b="0" u="none" dirty="0" err="1"/>
            <a:t>afléttar</a:t>
          </a:r>
          <a:r>
            <a:rPr lang="en-US" sz="1100" b="0" u="none" dirty="0"/>
            <a:t>. </a:t>
          </a:r>
        </a:p>
      </dgm:t>
    </dgm:pt>
    <dgm:pt modelId="{B8324A36-6099-4AB0-8778-DBE4790BF4A6}" type="parTrans" cxnId="{4A81DA37-07C2-4A71-9684-7A10C379FE3F}">
      <dgm:prSet/>
      <dgm:spPr/>
      <dgm:t>
        <a:bodyPr/>
        <a:lstStyle/>
        <a:p>
          <a:endParaRPr lang="is-IS"/>
        </a:p>
      </dgm:t>
    </dgm:pt>
    <dgm:pt modelId="{309DB916-0055-4823-B16D-3D91B0D7FFD9}" type="sibTrans" cxnId="{4A81DA37-07C2-4A71-9684-7A10C379FE3F}">
      <dgm:prSet/>
      <dgm:spPr/>
      <dgm:t>
        <a:bodyPr/>
        <a:lstStyle/>
        <a:p>
          <a:endParaRPr lang="is-IS"/>
        </a:p>
      </dgm:t>
    </dgm:pt>
    <dgm:pt modelId="{53DFAE56-B74E-460E-9052-3CBEDA16C38C}">
      <dgm:prSet custT="1"/>
      <dgm:spPr/>
      <dgm:t>
        <a:bodyPr/>
        <a:lstStyle/>
        <a:p>
          <a:pPr>
            <a:buFontTx/>
            <a:buNone/>
          </a:pPr>
          <a:r>
            <a:rPr lang="en-US" sz="1100" b="1" u="none" dirty="0"/>
            <a:t>Markaðsáhætta</a:t>
          </a:r>
        </a:p>
      </dgm:t>
    </dgm:pt>
    <dgm:pt modelId="{1994B185-BD5B-4AD2-93BE-4B0460B74F7B}" type="parTrans" cxnId="{B7EFDF8A-5B82-421E-B30C-8250EB668DE0}">
      <dgm:prSet/>
      <dgm:spPr/>
      <dgm:t>
        <a:bodyPr/>
        <a:lstStyle/>
        <a:p>
          <a:endParaRPr lang="is-IS"/>
        </a:p>
      </dgm:t>
    </dgm:pt>
    <dgm:pt modelId="{FF404705-2CC6-4BBA-9634-01AE0A0C31A3}" type="sibTrans" cxnId="{B7EFDF8A-5B82-421E-B30C-8250EB668DE0}">
      <dgm:prSet/>
      <dgm:spPr/>
      <dgm:t>
        <a:bodyPr/>
        <a:lstStyle/>
        <a:p>
          <a:endParaRPr lang="is-IS"/>
        </a:p>
      </dgm:t>
    </dgm:pt>
    <dgm:pt modelId="{CF183102-D81D-47E5-8C60-9ED098B6FBB7}">
      <dgm:prSet custT="1"/>
      <dgm:spPr/>
      <dgm:t>
        <a:bodyPr/>
        <a:lstStyle/>
        <a:p>
          <a:pPr>
            <a:buFontTx/>
            <a:buNone/>
          </a:pPr>
          <a:r>
            <a:rPr lang="en-US" sz="1100" b="0" u="none" dirty="0" err="1"/>
            <a:t>Hækkun</a:t>
          </a:r>
          <a:r>
            <a:rPr lang="en-US" sz="1100" b="0" u="none" dirty="0"/>
            <a:t> </a:t>
          </a:r>
          <a:r>
            <a:rPr lang="en-US" sz="1100" b="0" u="none" dirty="0" err="1"/>
            <a:t>vaxta</a:t>
          </a:r>
          <a:r>
            <a:rPr lang="en-US" sz="1100" b="0" u="none" dirty="0"/>
            <a:t>, </a:t>
          </a:r>
          <a:r>
            <a:rPr lang="en-US" sz="1100" b="0" u="none" dirty="0" err="1"/>
            <a:t>gjaldeyrissveiflur</a:t>
          </a:r>
          <a:r>
            <a:rPr lang="en-US" sz="1100" b="0" u="none" dirty="0"/>
            <a:t> og </a:t>
          </a:r>
          <a:r>
            <a:rPr lang="en-US" sz="1100" b="0" u="none" dirty="0" err="1"/>
            <a:t>verðlagsþróun</a:t>
          </a:r>
          <a:r>
            <a:rPr lang="en-US" sz="1100" b="0" u="none" dirty="0"/>
            <a:t> </a:t>
          </a:r>
          <a:r>
            <a:rPr lang="en-US" sz="1100" b="0" u="none" dirty="0" err="1"/>
            <a:t>hafi</a:t>
          </a:r>
          <a:r>
            <a:rPr lang="en-US" sz="1100" b="0" u="none" dirty="0"/>
            <a:t> </a:t>
          </a:r>
          <a:r>
            <a:rPr lang="en-US" sz="1100" b="0" u="none" dirty="0" err="1"/>
            <a:t>neikvæð</a:t>
          </a:r>
          <a:r>
            <a:rPr lang="en-US" sz="1100" b="0" u="none" dirty="0"/>
            <a:t> </a:t>
          </a:r>
          <a:r>
            <a:rPr lang="en-US" sz="1100" b="0" u="none" dirty="0" err="1"/>
            <a:t>áhrif</a:t>
          </a:r>
          <a:r>
            <a:rPr lang="en-US" sz="1100" b="0" u="none" dirty="0"/>
            <a:t> á </a:t>
          </a:r>
          <a:r>
            <a:rPr lang="en-US" sz="1100" b="0" u="none" dirty="0" err="1"/>
            <a:t>fjárhagslegan</a:t>
          </a:r>
          <a:r>
            <a:rPr lang="en-US" sz="1100" b="0" u="none" dirty="0"/>
            <a:t> </a:t>
          </a:r>
          <a:r>
            <a:rPr lang="en-US" sz="1100" b="0" u="none" dirty="0" err="1"/>
            <a:t>styrk</a:t>
          </a:r>
          <a:r>
            <a:rPr lang="en-US" sz="1100" b="0" u="none" dirty="0"/>
            <a:t> Strætó. </a:t>
          </a:r>
        </a:p>
      </dgm:t>
    </dgm:pt>
    <dgm:pt modelId="{28CEDF9F-1A67-46BC-939B-326FA0BF9289}" type="parTrans" cxnId="{A6172D76-2BDE-4505-B156-ED974B33774B}">
      <dgm:prSet/>
      <dgm:spPr/>
      <dgm:t>
        <a:bodyPr/>
        <a:lstStyle/>
        <a:p>
          <a:endParaRPr lang="is-IS"/>
        </a:p>
      </dgm:t>
    </dgm:pt>
    <dgm:pt modelId="{3621DEAE-580A-482A-851C-519E2EFB6BB7}" type="sibTrans" cxnId="{A6172D76-2BDE-4505-B156-ED974B33774B}">
      <dgm:prSet/>
      <dgm:spPr/>
      <dgm:t>
        <a:bodyPr/>
        <a:lstStyle/>
        <a:p>
          <a:endParaRPr lang="is-IS"/>
        </a:p>
      </dgm:t>
    </dgm:pt>
    <dgm:pt modelId="{C67D7C7D-F8A1-44B8-9497-12245F39AC28}">
      <dgm:prSet custT="1"/>
      <dgm:spPr/>
      <dgm:t>
        <a:bodyPr/>
        <a:lstStyle/>
        <a:p>
          <a:pPr>
            <a:buFontTx/>
            <a:buNone/>
          </a:pPr>
          <a:r>
            <a:rPr lang="en-US" sz="1100" b="0" u="none" dirty="0" err="1"/>
            <a:t>Hækkun</a:t>
          </a:r>
          <a:r>
            <a:rPr lang="en-US" sz="1100" b="0" u="none" dirty="0"/>
            <a:t> </a:t>
          </a:r>
          <a:r>
            <a:rPr lang="en-US" sz="1100" b="0" u="none" dirty="0" err="1"/>
            <a:t>olíuverðs</a:t>
          </a:r>
          <a:r>
            <a:rPr lang="en-US" sz="1100" b="0" u="none" dirty="0"/>
            <a:t>, </a:t>
          </a:r>
          <a:r>
            <a:rPr lang="en-US" sz="1100" b="0" u="none" dirty="0" err="1"/>
            <a:t>vísitölu</a:t>
          </a:r>
          <a:r>
            <a:rPr lang="en-US" sz="1100" b="0" u="none" dirty="0"/>
            <a:t> og </a:t>
          </a:r>
          <a:r>
            <a:rPr lang="en-US" sz="1100" b="0" u="none" dirty="0" err="1"/>
            <a:t>laun</a:t>
          </a:r>
          <a:r>
            <a:rPr lang="en-US" sz="1100" b="0" u="none" dirty="0"/>
            <a:t> </a:t>
          </a:r>
          <a:r>
            <a:rPr lang="en-US" sz="1100" b="0" u="none" dirty="0" err="1"/>
            <a:t>hefur</a:t>
          </a:r>
          <a:r>
            <a:rPr lang="en-US" sz="1100" b="0" u="none" dirty="0"/>
            <a:t> </a:t>
          </a:r>
          <a:r>
            <a:rPr lang="en-US" sz="1100" b="0" u="none" dirty="0" err="1"/>
            <a:t>veruleg</a:t>
          </a:r>
          <a:r>
            <a:rPr lang="en-US" sz="1100" b="0" u="none" dirty="0"/>
            <a:t> </a:t>
          </a:r>
          <a:r>
            <a:rPr lang="en-US" sz="1100" b="0" u="none" dirty="0" err="1"/>
            <a:t>áhrif</a:t>
          </a:r>
          <a:r>
            <a:rPr lang="en-US" sz="1100" b="0" u="none" dirty="0"/>
            <a:t> á </a:t>
          </a:r>
          <a:r>
            <a:rPr lang="en-US" sz="1100" b="0" u="none" dirty="0" err="1"/>
            <a:t>reksturinn</a:t>
          </a:r>
          <a:r>
            <a:rPr lang="en-US" sz="1100" b="0" u="none" dirty="0"/>
            <a:t>. </a:t>
          </a:r>
        </a:p>
      </dgm:t>
    </dgm:pt>
    <dgm:pt modelId="{14601AD8-C166-4A94-BF47-E5A57DF5F5D1}" type="parTrans" cxnId="{5555F7CA-6723-43C6-AEAF-853CA5D4BB7A}">
      <dgm:prSet/>
      <dgm:spPr/>
      <dgm:t>
        <a:bodyPr/>
        <a:lstStyle/>
        <a:p>
          <a:endParaRPr lang="is-IS"/>
        </a:p>
      </dgm:t>
    </dgm:pt>
    <dgm:pt modelId="{1EA63CE0-9793-4DD4-94F4-E59B3B888863}" type="sibTrans" cxnId="{5555F7CA-6723-43C6-AEAF-853CA5D4BB7A}">
      <dgm:prSet/>
      <dgm:spPr/>
      <dgm:t>
        <a:bodyPr/>
        <a:lstStyle/>
        <a:p>
          <a:endParaRPr lang="is-IS"/>
        </a:p>
      </dgm:t>
    </dgm:pt>
    <dgm:pt modelId="{FDB9011C-A28B-4AE5-AD8C-A28CA8970EBF}">
      <dgm:prSet custT="1"/>
      <dgm:spPr/>
      <dgm:t>
        <a:bodyPr/>
        <a:lstStyle/>
        <a:p>
          <a:pPr>
            <a:buFontTx/>
            <a:buNone/>
          </a:pPr>
          <a:r>
            <a:rPr lang="en-US" sz="1100" b="0" u="none" dirty="0"/>
            <a:t> </a:t>
          </a:r>
        </a:p>
      </dgm:t>
    </dgm:pt>
    <dgm:pt modelId="{90A64260-3DC1-4E6A-A8C3-A25529D35FE3}" type="parTrans" cxnId="{F87355A5-4627-46CC-8BE3-8A2512D40391}">
      <dgm:prSet/>
      <dgm:spPr/>
      <dgm:t>
        <a:bodyPr/>
        <a:lstStyle/>
        <a:p>
          <a:endParaRPr lang="is-IS"/>
        </a:p>
      </dgm:t>
    </dgm:pt>
    <dgm:pt modelId="{ED46604D-A2D9-493E-9BDF-2478AF0B5192}" type="sibTrans" cxnId="{F87355A5-4627-46CC-8BE3-8A2512D40391}">
      <dgm:prSet/>
      <dgm:spPr/>
      <dgm:t>
        <a:bodyPr/>
        <a:lstStyle/>
        <a:p>
          <a:endParaRPr lang="is-IS"/>
        </a:p>
      </dgm:t>
    </dgm:pt>
    <dgm:pt modelId="{F5FB3AA5-8B94-4C05-AF6C-E8B5454C5F83}">
      <dgm:prSet custT="1"/>
      <dgm:spPr/>
      <dgm:t>
        <a:bodyPr/>
        <a:lstStyle/>
        <a:p>
          <a:pPr>
            <a:buFontTx/>
            <a:buNone/>
          </a:pPr>
          <a:r>
            <a:rPr lang="en-US" sz="1100" b="0" u="none" dirty="0" err="1"/>
            <a:t>Staða</a:t>
          </a:r>
          <a:r>
            <a:rPr lang="en-US" sz="1100" b="0" u="none" dirty="0"/>
            <a:t> </a:t>
          </a:r>
          <a:r>
            <a:rPr lang="en-US" sz="1100" b="0" u="none" dirty="0" err="1"/>
            <a:t>við</a:t>
          </a:r>
          <a:r>
            <a:rPr lang="en-US" sz="1100" b="0" u="none" dirty="0"/>
            <a:t> </a:t>
          </a:r>
          <a:r>
            <a:rPr lang="en-US" sz="1100" b="0" u="none" dirty="0" err="1"/>
            <a:t>eigendur</a:t>
          </a:r>
          <a:r>
            <a:rPr lang="en-US" sz="1100" b="0" u="none" dirty="0"/>
            <a:t>, </a:t>
          </a:r>
          <a:r>
            <a:rPr lang="en-US" sz="1100" b="0" u="none" dirty="0" err="1"/>
            <a:t>fylgst</a:t>
          </a:r>
          <a:r>
            <a:rPr lang="en-US" sz="1100" b="0" u="none" dirty="0"/>
            <a:t> </a:t>
          </a:r>
          <a:r>
            <a:rPr lang="en-US" sz="1100" b="0" u="none" dirty="0" err="1"/>
            <a:t>með</a:t>
          </a:r>
          <a:r>
            <a:rPr lang="en-US" sz="1100" b="0" u="none" dirty="0"/>
            <a:t> </a:t>
          </a:r>
          <a:r>
            <a:rPr lang="en-US" sz="1100" b="0" u="none" dirty="0" err="1"/>
            <a:t>útistandandi</a:t>
          </a:r>
          <a:r>
            <a:rPr lang="en-US" sz="1100" b="0" u="none" dirty="0"/>
            <a:t> </a:t>
          </a:r>
          <a:r>
            <a:rPr lang="en-US" sz="1100" b="0" u="none" dirty="0" err="1"/>
            <a:t>kröfum</a:t>
          </a:r>
          <a:r>
            <a:rPr lang="en-US" sz="1100" b="0" u="none" dirty="0"/>
            <a:t> á </a:t>
          </a:r>
          <a:r>
            <a:rPr lang="en-US" sz="1100" b="0" u="none" dirty="0" err="1"/>
            <a:t>eigendur</a:t>
          </a:r>
          <a:r>
            <a:rPr lang="en-US" sz="1100" b="0" u="none" dirty="0"/>
            <a:t> í </a:t>
          </a:r>
          <a:r>
            <a:rPr lang="en-US" sz="1100" b="0" u="none" dirty="0" err="1"/>
            <a:t>ljósi</a:t>
          </a:r>
          <a:r>
            <a:rPr lang="en-US" sz="1100" b="0" u="none" dirty="0"/>
            <a:t> </a:t>
          </a:r>
          <a:r>
            <a:rPr lang="en-US" sz="1100" b="0" u="none" dirty="0" err="1"/>
            <a:t>stöðu</a:t>
          </a:r>
          <a:r>
            <a:rPr lang="en-US" sz="1100" b="0" u="none" dirty="0"/>
            <a:t> </a:t>
          </a:r>
          <a:r>
            <a:rPr lang="en-US" sz="1100" b="0" u="none" dirty="0" err="1"/>
            <a:t>þeirra</a:t>
          </a:r>
          <a:r>
            <a:rPr lang="en-US" sz="1100" b="0" u="none" dirty="0"/>
            <a:t>.</a:t>
          </a:r>
        </a:p>
      </dgm:t>
    </dgm:pt>
    <dgm:pt modelId="{C86609E6-B16E-4267-8329-72DA2C86244C}" type="parTrans" cxnId="{28D94C48-8EE5-4B7C-96A8-06C40BF63F42}">
      <dgm:prSet/>
      <dgm:spPr/>
      <dgm:t>
        <a:bodyPr/>
        <a:lstStyle/>
        <a:p>
          <a:endParaRPr lang="is-IS"/>
        </a:p>
      </dgm:t>
    </dgm:pt>
    <dgm:pt modelId="{6B66715C-E2AB-48AE-A9A4-9B3D7169F4F6}" type="sibTrans" cxnId="{28D94C48-8EE5-4B7C-96A8-06C40BF63F42}">
      <dgm:prSet/>
      <dgm:spPr/>
      <dgm:t>
        <a:bodyPr/>
        <a:lstStyle/>
        <a:p>
          <a:endParaRPr lang="is-IS"/>
        </a:p>
      </dgm:t>
    </dgm:pt>
    <dgm:pt modelId="{7FA21713-2646-4646-BB54-EAABE8C6CD50}" type="pres">
      <dgm:prSet presAssocID="{FCB99A0A-E353-4FA7-976E-BE672F1AB8C3}" presName="linear" presStyleCnt="0">
        <dgm:presLayoutVars>
          <dgm:dir/>
          <dgm:animLvl val="lvl"/>
          <dgm:resizeHandles val="exact"/>
        </dgm:presLayoutVars>
      </dgm:prSet>
      <dgm:spPr/>
    </dgm:pt>
    <dgm:pt modelId="{E1AA0DF7-BCF6-401B-AF69-2CA4A862A338}" type="pres">
      <dgm:prSet presAssocID="{29E1479A-4944-479A-B934-2C33AD5F207B}" presName="parentLin" presStyleCnt="0"/>
      <dgm:spPr/>
    </dgm:pt>
    <dgm:pt modelId="{F5FB018C-C385-4735-A10C-8D364AEAE489}" type="pres">
      <dgm:prSet presAssocID="{29E1479A-4944-479A-B934-2C33AD5F207B}" presName="parentLeftMargin" presStyleLbl="node1" presStyleIdx="0" presStyleCnt="1"/>
      <dgm:spPr/>
    </dgm:pt>
    <dgm:pt modelId="{B422B88A-241F-4AF0-8418-EE662423BFC0}" type="pres">
      <dgm:prSet presAssocID="{29E1479A-4944-479A-B934-2C33AD5F207B}" presName="parentText" presStyleLbl="node1" presStyleIdx="0" presStyleCnt="1" custScaleY="24171" custLinFactNeighborX="224" custLinFactNeighborY="-20644">
        <dgm:presLayoutVars>
          <dgm:chMax val="0"/>
          <dgm:bulletEnabled val="1"/>
        </dgm:presLayoutVars>
      </dgm:prSet>
      <dgm:spPr/>
    </dgm:pt>
    <dgm:pt modelId="{835E4925-DABE-4933-8B4C-04CDC5DE4B50}" type="pres">
      <dgm:prSet presAssocID="{29E1479A-4944-479A-B934-2C33AD5F207B}" presName="negativeSpace" presStyleCnt="0"/>
      <dgm:spPr/>
    </dgm:pt>
    <dgm:pt modelId="{B1F45F3E-C2B5-4A64-8FC9-7C7A253D1635}" type="pres">
      <dgm:prSet presAssocID="{29E1479A-4944-479A-B934-2C33AD5F207B}" presName="childText" presStyleLbl="conFgAcc1" presStyleIdx="0" presStyleCnt="1" custScaleY="90341" custLinFactNeighborX="3983" custLinFactNeighborY="-5577">
        <dgm:presLayoutVars>
          <dgm:bulletEnabled val="1"/>
        </dgm:presLayoutVars>
      </dgm:prSet>
      <dgm:spPr/>
    </dgm:pt>
  </dgm:ptLst>
  <dgm:cxnLst>
    <dgm:cxn modelId="{722D1C00-60ED-4B47-8C2A-3122F94B7411}" srcId="{4C775EAB-0906-4087-964D-9017D7EDDFB8}" destId="{171618E9-66D2-4E8B-8680-942675C08BE3}" srcOrd="3" destOrd="0" parTransId="{9685245A-E939-481E-91E5-8550D46CA16D}" sibTransId="{238D4EE5-4EB4-4BEF-AB5D-B49E4CE71483}"/>
    <dgm:cxn modelId="{8A67A903-851E-416B-907A-E04C1C071341}" type="presOf" srcId="{DA3ED496-269D-4DF0-A992-F299A616E952}" destId="{B1F45F3E-C2B5-4A64-8FC9-7C7A253D1635}" srcOrd="0" destOrd="14" presId="urn:microsoft.com/office/officeart/2005/8/layout/list1"/>
    <dgm:cxn modelId="{09F4040D-95C9-405D-9D40-75D0FAEB6348}" type="presOf" srcId="{5A3A451F-7C27-43EE-88ED-9FA1E3CBB92D}" destId="{B1F45F3E-C2B5-4A64-8FC9-7C7A253D1635}" srcOrd="0" destOrd="0" presId="urn:microsoft.com/office/officeart/2005/8/layout/list1"/>
    <dgm:cxn modelId="{D93D3912-D06D-4D8C-821A-09873FA0AF98}" srcId="{29E1479A-4944-479A-B934-2C33AD5F207B}" destId="{32AFA546-19FD-4433-8443-9CA66F545816}" srcOrd="2" destOrd="0" parTransId="{A664F676-60E3-4F33-881B-2202E3E20DC3}" sibTransId="{F42199C7-D860-4822-BD75-07A1C32C7C0B}"/>
    <dgm:cxn modelId="{3F8D1722-4720-43A2-A8FE-2A6B5E295DBA}" srcId="{4C775EAB-0906-4087-964D-9017D7EDDFB8}" destId="{F6877A4B-BC61-406D-BE27-D10387A700DE}" srcOrd="2" destOrd="0" parTransId="{35FBEFE8-D408-490C-9FE0-10453B97D7F1}" sibTransId="{DC15D11A-62E4-46F5-8A34-9FF4DA244F2D}"/>
    <dgm:cxn modelId="{E4CFEF29-DF8B-4082-88F4-D95CAF2E9E69}" type="presOf" srcId="{F6877A4B-BC61-406D-BE27-D10387A700DE}" destId="{B1F45F3E-C2B5-4A64-8FC9-7C7A253D1635}" srcOrd="0" destOrd="4" presId="urn:microsoft.com/office/officeart/2005/8/layout/list1"/>
    <dgm:cxn modelId="{4A81DA37-07C2-4A71-9684-7A10C379FE3F}" srcId="{5082463B-64CD-4E51-82FE-F460EECC5A29}" destId="{16C1875D-ABBF-45A1-8812-DF46B27D62FC}" srcOrd="0" destOrd="0" parTransId="{B8324A36-6099-4AB0-8778-DBE4790BF4A6}" sibTransId="{309DB916-0055-4823-B16D-3D91B0D7FFD9}"/>
    <dgm:cxn modelId="{F092A33B-4758-4999-ABCF-F789B763E46D}" type="presOf" srcId="{490C50D4-2EC3-462A-B815-2389D2D08D2E}" destId="{B1F45F3E-C2B5-4A64-8FC9-7C7A253D1635}" srcOrd="0" destOrd="16" presId="urn:microsoft.com/office/officeart/2005/8/layout/list1"/>
    <dgm:cxn modelId="{32372E63-2AEB-4B7B-A2E9-BE3C5898D6D5}" srcId="{4C775EAB-0906-4087-964D-9017D7EDDFB8}" destId="{6896BCF0-6E04-4B14-9324-B438D6790AF5}" srcOrd="0" destOrd="0" parTransId="{D1A21730-88BC-4B8D-94A7-63A4E4605EF2}" sibTransId="{BB736D0C-FC4E-42DA-B69C-51A9FD149DC5}"/>
    <dgm:cxn modelId="{776CC244-1DD0-4FB4-9337-94DA12064BCB}" srcId="{FCB99A0A-E353-4FA7-976E-BE672F1AB8C3}" destId="{29E1479A-4944-479A-B934-2C33AD5F207B}" srcOrd="0" destOrd="0" parTransId="{DBFFA6DF-559F-44A4-BD5E-0315448A301D}" sibTransId="{0A736372-ED16-482F-AF53-8CEE502FBD5A}"/>
    <dgm:cxn modelId="{55BA9845-7F93-43DA-8871-ECC153176ADA}" type="presOf" srcId="{171618E9-66D2-4E8B-8680-942675C08BE3}" destId="{B1F45F3E-C2B5-4A64-8FC9-7C7A253D1635}" srcOrd="0" destOrd="5" presId="urn:microsoft.com/office/officeart/2005/8/layout/list1"/>
    <dgm:cxn modelId="{28D94C48-8EE5-4B7C-96A8-06C40BF63F42}" srcId="{16C1875D-ABBF-45A1-8812-DF46B27D62FC}" destId="{F5FB3AA5-8B94-4C05-AF6C-E8B5454C5F83}" srcOrd="0" destOrd="0" parTransId="{C86609E6-B16E-4267-8329-72DA2C86244C}" sibTransId="{6B66715C-E2AB-48AE-A9A4-9B3D7169F4F6}"/>
    <dgm:cxn modelId="{86016E69-B3A3-4DC5-A392-FFBBA6A6C39F}" type="presOf" srcId="{FDB9011C-A28B-4AE5-AD8C-A28CA8970EBF}" destId="{B1F45F3E-C2B5-4A64-8FC9-7C7A253D1635}" srcOrd="0" destOrd="10" presId="urn:microsoft.com/office/officeart/2005/8/layout/list1"/>
    <dgm:cxn modelId="{A6172D76-2BDE-4505-B156-ED974B33774B}" srcId="{53DFAE56-B74E-460E-9052-3CBEDA16C38C}" destId="{CF183102-D81D-47E5-8C60-9ED098B6FBB7}" srcOrd="0" destOrd="0" parTransId="{28CEDF9F-1A67-46BC-939B-326FA0BF9289}" sibTransId="{3621DEAE-580A-482A-851C-519E2EFB6BB7}"/>
    <dgm:cxn modelId="{1A534B59-6DD0-40ED-9BC3-ED1E31CE65E5}" type="presOf" srcId="{2FB2FA78-F28E-43D4-90FD-8A73AFF49DF7}" destId="{B1F45F3E-C2B5-4A64-8FC9-7C7A253D1635}" srcOrd="0" destOrd="3" presId="urn:microsoft.com/office/officeart/2005/8/layout/list1"/>
    <dgm:cxn modelId="{8B6DF880-F694-4EDD-A654-C030404DC165}" type="presOf" srcId="{32AFA546-19FD-4433-8443-9CA66F545816}" destId="{B1F45F3E-C2B5-4A64-8FC9-7C7A253D1635}" srcOrd="0" destOrd="6" presId="urn:microsoft.com/office/officeart/2005/8/layout/list1"/>
    <dgm:cxn modelId="{B7EFDF8A-5B82-421E-B30C-8250EB668DE0}" srcId="{32AFA546-19FD-4433-8443-9CA66F545816}" destId="{53DFAE56-B74E-460E-9052-3CBEDA16C38C}" srcOrd="2" destOrd="0" parTransId="{1994B185-BD5B-4AD2-93BE-4B0460B74F7B}" sibTransId="{FF404705-2CC6-4BBA-9634-01AE0A0C31A3}"/>
    <dgm:cxn modelId="{912B8A92-98A6-4D2F-A807-64C58AC3E563}" type="presOf" srcId="{38617889-76AE-4FDC-8C18-B3E79B73C4FA}" destId="{B1F45F3E-C2B5-4A64-8FC9-7C7A253D1635}" srcOrd="0" destOrd="15" presId="urn:microsoft.com/office/officeart/2005/8/layout/list1"/>
    <dgm:cxn modelId="{B7217994-9F98-4F72-A9EE-3F2AF6598A9E}" type="presOf" srcId="{C67D7C7D-F8A1-44B8-9497-12245F39AC28}" destId="{B1F45F3E-C2B5-4A64-8FC9-7C7A253D1635}" srcOrd="0" destOrd="13" presId="urn:microsoft.com/office/officeart/2005/8/layout/list1"/>
    <dgm:cxn modelId="{B715B595-1B58-4EC2-BFB1-CBA0B7B8EE58}" srcId="{32AFA546-19FD-4433-8443-9CA66F545816}" destId="{5082463B-64CD-4E51-82FE-F460EECC5A29}" srcOrd="0" destOrd="0" parTransId="{C1AA9F99-8C00-481F-A151-BBE5EFE94B76}" sibTransId="{1C9EC6C4-7074-47DB-ADF6-BDB6B13DF9A6}"/>
    <dgm:cxn modelId="{B418E996-257A-44AE-BBDB-DE6A0660FB7D}" type="presOf" srcId="{29E1479A-4944-479A-B934-2C33AD5F207B}" destId="{B422B88A-241F-4AF0-8418-EE662423BFC0}" srcOrd="1" destOrd="0" presId="urn:microsoft.com/office/officeart/2005/8/layout/list1"/>
    <dgm:cxn modelId="{C1D27B98-F3F3-4443-AAC9-20590EC3EC30}" type="presOf" srcId="{4C775EAB-0906-4087-964D-9017D7EDDFB8}" destId="{B1F45F3E-C2B5-4A64-8FC9-7C7A253D1635}" srcOrd="0" destOrd="1" presId="urn:microsoft.com/office/officeart/2005/8/layout/list1"/>
    <dgm:cxn modelId="{3B45F29A-50C7-4BAF-B697-BF2DDB4E6427}" type="presOf" srcId="{FCB99A0A-E353-4FA7-976E-BE672F1AB8C3}" destId="{7FA21713-2646-4646-BB54-EAABE8C6CD50}" srcOrd="0" destOrd="0" presId="urn:microsoft.com/office/officeart/2005/8/layout/list1"/>
    <dgm:cxn modelId="{F87355A5-4627-46CC-8BE3-8A2512D40391}" srcId="{32AFA546-19FD-4433-8443-9CA66F545816}" destId="{FDB9011C-A28B-4AE5-AD8C-A28CA8970EBF}" srcOrd="1" destOrd="0" parTransId="{90A64260-3DC1-4E6A-A8C3-A25529D35FE3}" sibTransId="{ED46604D-A2D9-493E-9BDF-2478AF0B5192}"/>
    <dgm:cxn modelId="{B5E756B4-30B1-44E8-B22A-D96880CB8E97}" type="presOf" srcId="{6896BCF0-6E04-4B14-9324-B438D6790AF5}" destId="{B1F45F3E-C2B5-4A64-8FC9-7C7A253D1635}" srcOrd="0" destOrd="2" presId="urn:microsoft.com/office/officeart/2005/8/layout/list1"/>
    <dgm:cxn modelId="{4F4B62B5-0BCB-480C-86E6-A8DED97236F5}" type="presOf" srcId="{F5FB3AA5-8B94-4C05-AF6C-E8B5454C5F83}" destId="{B1F45F3E-C2B5-4A64-8FC9-7C7A253D1635}" srcOrd="0" destOrd="9" presId="urn:microsoft.com/office/officeart/2005/8/layout/list1"/>
    <dgm:cxn modelId="{12F564B6-E24A-4740-A7C5-BD3A34B22CE8}" type="presOf" srcId="{29E1479A-4944-479A-B934-2C33AD5F207B}" destId="{F5FB018C-C385-4735-A10C-8D364AEAE489}" srcOrd="0" destOrd="0" presId="urn:microsoft.com/office/officeart/2005/8/layout/list1"/>
    <dgm:cxn modelId="{C52526B9-E044-4182-85D9-1EDF58EDD336}" srcId="{29E1479A-4944-479A-B934-2C33AD5F207B}" destId="{490C50D4-2EC3-462A-B815-2389D2D08D2E}" srcOrd="5" destOrd="0" parTransId="{5668B418-C936-430C-BA70-C8D6A3357C71}" sibTransId="{2FDDF7B9-6FEE-4D9C-8B8D-041F2B90690F}"/>
    <dgm:cxn modelId="{A8A8FAB9-23EE-4FC0-B98A-9DC8895210AC}" type="presOf" srcId="{5082463B-64CD-4E51-82FE-F460EECC5A29}" destId="{B1F45F3E-C2B5-4A64-8FC9-7C7A253D1635}" srcOrd="0" destOrd="7" presId="urn:microsoft.com/office/officeart/2005/8/layout/list1"/>
    <dgm:cxn modelId="{85AF43C7-3CA4-4F13-B2EC-03DC1AD00CF2}" type="presOf" srcId="{CF183102-D81D-47E5-8C60-9ED098B6FBB7}" destId="{B1F45F3E-C2B5-4A64-8FC9-7C7A253D1635}" srcOrd="0" destOrd="12" presId="urn:microsoft.com/office/officeart/2005/8/layout/list1"/>
    <dgm:cxn modelId="{C5A673CA-D540-47D5-AC7B-9AE3F94203C9}" srcId="{29E1479A-4944-479A-B934-2C33AD5F207B}" destId="{38617889-76AE-4FDC-8C18-B3E79B73C4FA}" srcOrd="4" destOrd="0" parTransId="{317C73E5-B261-4467-B39D-46529031D36A}" sibTransId="{7DF1A2E7-A107-408A-A14A-EFBFAA5D5FEA}"/>
    <dgm:cxn modelId="{5555F7CA-6723-43C6-AEAF-853CA5D4BB7A}" srcId="{53DFAE56-B74E-460E-9052-3CBEDA16C38C}" destId="{C67D7C7D-F8A1-44B8-9497-12245F39AC28}" srcOrd="1" destOrd="0" parTransId="{14601AD8-C166-4A94-BF47-E5A57DF5F5D1}" sibTransId="{1EA63CE0-9793-4DD4-94F4-E59B3B888863}"/>
    <dgm:cxn modelId="{3F23E0CB-0C9A-4781-AC6E-0557C206485C}" srcId="{29E1479A-4944-479A-B934-2C33AD5F207B}" destId="{DA3ED496-269D-4DF0-A992-F299A616E952}" srcOrd="3" destOrd="0" parTransId="{AFF16DC9-BD50-4FEE-BA67-C10D761F02DD}" sibTransId="{B173933E-387C-423B-A43B-0C568878C2C9}"/>
    <dgm:cxn modelId="{1C927DD3-DF8E-43E9-B59E-E94FFFCD2106}" srcId="{29E1479A-4944-479A-B934-2C33AD5F207B}" destId="{4C775EAB-0906-4087-964D-9017D7EDDFB8}" srcOrd="1" destOrd="0" parTransId="{5554F25D-32A3-4907-A248-8B3962D1D855}" sibTransId="{F2098E2D-F40B-4D69-ABDC-04B0B1DC7DCF}"/>
    <dgm:cxn modelId="{6D8820DD-2441-4785-BC52-68DE0ADBE3E0}" srcId="{4C775EAB-0906-4087-964D-9017D7EDDFB8}" destId="{2FB2FA78-F28E-43D4-90FD-8A73AFF49DF7}" srcOrd="1" destOrd="0" parTransId="{568419D7-C0A7-4B30-BF3C-09D5858787EC}" sibTransId="{9BDD4A3F-7E53-44F8-8787-13085F3F2757}"/>
    <dgm:cxn modelId="{97B9ABE1-A69E-4EAE-B4A8-3330C213F572}" type="presOf" srcId="{53DFAE56-B74E-460E-9052-3CBEDA16C38C}" destId="{B1F45F3E-C2B5-4A64-8FC9-7C7A253D1635}" srcOrd="0" destOrd="11" presId="urn:microsoft.com/office/officeart/2005/8/layout/list1"/>
    <dgm:cxn modelId="{874B9BF4-0271-4C8A-9462-70067FFA0922}" type="presOf" srcId="{16C1875D-ABBF-45A1-8812-DF46B27D62FC}" destId="{B1F45F3E-C2B5-4A64-8FC9-7C7A253D1635}" srcOrd="0" destOrd="8" presId="urn:microsoft.com/office/officeart/2005/8/layout/list1"/>
    <dgm:cxn modelId="{57993CFC-CCF9-4A0A-9D80-8B99DA0676BD}" srcId="{29E1479A-4944-479A-B934-2C33AD5F207B}" destId="{5A3A451F-7C27-43EE-88ED-9FA1E3CBB92D}" srcOrd="0" destOrd="0" parTransId="{A192840F-E129-4EB5-ADD2-8EEC83CDBB02}" sibTransId="{DC0C5C0C-7C1A-4434-8EC0-844AB400944B}"/>
    <dgm:cxn modelId="{D005FED6-1A57-4FB2-A96B-7BAD150A28EC}" type="presParOf" srcId="{7FA21713-2646-4646-BB54-EAABE8C6CD50}" destId="{E1AA0DF7-BCF6-401B-AF69-2CA4A862A338}" srcOrd="0" destOrd="0" presId="urn:microsoft.com/office/officeart/2005/8/layout/list1"/>
    <dgm:cxn modelId="{F376EF21-DC37-4DCD-A24C-EBC548B1D0BB}" type="presParOf" srcId="{E1AA0DF7-BCF6-401B-AF69-2CA4A862A338}" destId="{F5FB018C-C385-4735-A10C-8D364AEAE489}" srcOrd="0" destOrd="0" presId="urn:microsoft.com/office/officeart/2005/8/layout/list1"/>
    <dgm:cxn modelId="{2C510CF6-2EC3-4D96-A6F0-ED55A3BDA870}" type="presParOf" srcId="{E1AA0DF7-BCF6-401B-AF69-2CA4A862A338}" destId="{B422B88A-241F-4AF0-8418-EE662423BFC0}" srcOrd="1" destOrd="0" presId="urn:microsoft.com/office/officeart/2005/8/layout/list1"/>
    <dgm:cxn modelId="{6F2FDA96-8DFE-4B60-951C-227FB2157818}" type="presParOf" srcId="{7FA21713-2646-4646-BB54-EAABE8C6CD50}" destId="{835E4925-DABE-4933-8B4C-04CDC5DE4B50}" srcOrd="1" destOrd="0" presId="urn:microsoft.com/office/officeart/2005/8/layout/list1"/>
    <dgm:cxn modelId="{BA9BAABF-2D66-4F83-BD43-011FFD29B045}" type="presParOf" srcId="{7FA21713-2646-4646-BB54-EAABE8C6CD50}" destId="{B1F45F3E-C2B5-4A64-8FC9-7C7A253D163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4D1FB-0A9B-4230-8DF6-762B24077044}">
      <dsp:nvSpPr>
        <dsp:cNvPr id="0" name=""/>
        <dsp:cNvSpPr/>
      </dsp:nvSpPr>
      <dsp:spPr>
        <a:xfrm>
          <a:off x="0" y="72358"/>
          <a:ext cx="4358346" cy="6820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256" tIns="160792" rIns="338256" bIns="7112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000" kern="1200" dirty="0"/>
            <a:t>Hætta á atburði sem dregur úr líkunum á að Strætó nái markmiðum sínum.</a:t>
          </a:r>
          <a:endParaRPr lang="en-US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800" kern="1200" dirty="0"/>
            <a:t> </a:t>
          </a:r>
          <a:endParaRPr lang="en-US" sz="800" kern="1200" dirty="0"/>
        </a:p>
      </dsp:txBody>
      <dsp:txXfrm>
        <a:off x="0" y="72358"/>
        <a:ext cx="4358346" cy="682089"/>
      </dsp:txXfrm>
    </dsp:sp>
    <dsp:sp modelId="{253D66C1-9F00-4B60-A3BF-6AA395A075E1}">
      <dsp:nvSpPr>
        <dsp:cNvPr id="0" name=""/>
        <dsp:cNvSpPr/>
      </dsp:nvSpPr>
      <dsp:spPr>
        <a:xfrm>
          <a:off x="217917" y="2878"/>
          <a:ext cx="3050842" cy="138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315" tIns="0" rIns="11531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200" kern="1200" dirty="0"/>
            <a:t>Skilgreining</a:t>
          </a:r>
          <a:r>
            <a:rPr lang="is-IS" sz="1100" kern="1200" dirty="0"/>
            <a:t>:</a:t>
          </a:r>
          <a:endParaRPr lang="en-US" sz="1100" kern="1200" dirty="0"/>
        </a:p>
      </dsp:txBody>
      <dsp:txXfrm>
        <a:off x="224700" y="9661"/>
        <a:ext cx="3037276" cy="125393"/>
      </dsp:txXfrm>
    </dsp:sp>
    <dsp:sp modelId="{7C33A3BD-38D1-4B04-882A-81FCA14E81D5}">
      <dsp:nvSpPr>
        <dsp:cNvPr id="0" name=""/>
        <dsp:cNvSpPr/>
      </dsp:nvSpPr>
      <dsp:spPr>
        <a:xfrm>
          <a:off x="0" y="849347"/>
          <a:ext cx="4358346" cy="6524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256" tIns="160792" rIns="338256" bIns="7112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000" kern="1200" dirty="0"/>
            <a:t>Ætlað að hafa áhrif á mögulega atburði sem aftrað geta félaginu að ná markmiðum sínum.</a:t>
          </a:r>
          <a:endParaRPr lang="en-US" sz="10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700" kern="1200" dirty="0"/>
            <a:t> </a:t>
          </a:r>
          <a:endParaRPr lang="en-US" sz="700" kern="1200" dirty="0"/>
        </a:p>
      </dsp:txBody>
      <dsp:txXfrm>
        <a:off x="0" y="849347"/>
        <a:ext cx="4358346" cy="652433"/>
      </dsp:txXfrm>
    </dsp:sp>
    <dsp:sp modelId="{E7FDBCDD-E331-4F37-A0F8-6215C96D096E}">
      <dsp:nvSpPr>
        <dsp:cNvPr id="0" name=""/>
        <dsp:cNvSpPr/>
      </dsp:nvSpPr>
      <dsp:spPr>
        <a:xfrm>
          <a:off x="217917" y="779867"/>
          <a:ext cx="3050842" cy="13895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315" tIns="0" rIns="11531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200" kern="1200" dirty="0"/>
            <a:t>Áhættustýring:</a:t>
          </a:r>
          <a:endParaRPr lang="en-US" sz="1200" kern="1200" dirty="0"/>
        </a:p>
      </dsp:txBody>
      <dsp:txXfrm>
        <a:off x="224700" y="786650"/>
        <a:ext cx="3037276" cy="125393"/>
      </dsp:txXfrm>
    </dsp:sp>
    <dsp:sp modelId="{F6536377-2A75-4C42-8A2F-81EFC605C91B}">
      <dsp:nvSpPr>
        <dsp:cNvPr id="0" name=""/>
        <dsp:cNvSpPr/>
      </dsp:nvSpPr>
      <dsp:spPr>
        <a:xfrm>
          <a:off x="0" y="1596680"/>
          <a:ext cx="4358346" cy="17497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256" tIns="160792" rIns="338256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 err="1"/>
            <a:t>Stjórn</a:t>
          </a:r>
          <a:endParaRPr lang="en-US" sz="1000" b="1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000" kern="1200" dirty="0" err="1"/>
            <a:t>Setur</a:t>
          </a:r>
          <a:r>
            <a:rPr lang="en-US" sz="1000" kern="1200" dirty="0"/>
            <a:t> </a:t>
          </a:r>
          <a:r>
            <a:rPr lang="en-US" sz="1000" kern="1200" dirty="0" err="1"/>
            <a:t>áhættustefnu</a:t>
          </a:r>
          <a:r>
            <a:rPr lang="en-US" sz="1000" kern="1200" dirty="0"/>
            <a:t>, </a:t>
          </a:r>
          <a:r>
            <a:rPr lang="en-US" sz="1000" kern="1200" dirty="0" err="1"/>
            <a:t>tekur</a:t>
          </a:r>
          <a:r>
            <a:rPr lang="en-US" sz="1000" kern="1200" dirty="0"/>
            <a:t> </a:t>
          </a:r>
          <a:r>
            <a:rPr lang="en-US" sz="1000" kern="1200" dirty="0" err="1"/>
            <a:t>stærri</a:t>
          </a:r>
          <a:r>
            <a:rPr lang="en-US" sz="1000" kern="1200" dirty="0"/>
            <a:t> </a:t>
          </a:r>
          <a:r>
            <a:rPr lang="en-US" sz="1000" kern="1200" dirty="0" err="1"/>
            <a:t>ákvarðanir</a:t>
          </a:r>
          <a:r>
            <a:rPr lang="en-US" sz="1000" kern="1200" dirty="0"/>
            <a:t> og </a:t>
          </a:r>
          <a:r>
            <a:rPr lang="en-US" sz="1000" kern="1200" dirty="0" err="1"/>
            <a:t>ber</a:t>
          </a:r>
          <a:r>
            <a:rPr lang="en-US" sz="1000" kern="1200" dirty="0"/>
            <a:t> </a:t>
          </a:r>
          <a:r>
            <a:rPr lang="en-US" sz="1000" kern="1200" dirty="0" err="1"/>
            <a:t>ábyrgð</a:t>
          </a:r>
          <a:r>
            <a:rPr lang="en-US" sz="1000" kern="1200" dirty="0"/>
            <a:t> á </a:t>
          </a:r>
          <a:r>
            <a:rPr lang="en-US" sz="1000" kern="1200" dirty="0" err="1"/>
            <a:t>áhættustyringu</a:t>
          </a:r>
          <a:r>
            <a:rPr lang="en-US" sz="1000" kern="1200" dirty="0"/>
            <a:t> </a:t>
          </a:r>
          <a:r>
            <a:rPr lang="en-US" sz="1000" kern="1200" dirty="0" err="1"/>
            <a:t>félagsins</a:t>
          </a:r>
          <a:r>
            <a:rPr lang="en-US" sz="1000" kern="1200" dirty="0"/>
            <a:t>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 err="1"/>
            <a:t>Framkvæmdastjóri</a:t>
          </a:r>
          <a:endParaRPr lang="en-US" sz="1000" b="1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000" kern="1200" dirty="0" err="1"/>
            <a:t>Framfylgir</a:t>
          </a:r>
          <a:r>
            <a:rPr lang="en-US" sz="1000" kern="1200" dirty="0"/>
            <a:t> </a:t>
          </a:r>
          <a:r>
            <a:rPr lang="en-US" sz="1000" kern="1200" dirty="0" err="1"/>
            <a:t>áhættustefnu</a:t>
          </a:r>
          <a:r>
            <a:rPr lang="en-US" sz="1000" kern="1200" dirty="0"/>
            <a:t> </a:t>
          </a:r>
          <a:r>
            <a:rPr lang="en-US" sz="1000" kern="1200" dirty="0" err="1"/>
            <a:t>stjórnar</a:t>
          </a:r>
          <a:r>
            <a:rPr lang="en-US" sz="1000" kern="1200" dirty="0"/>
            <a:t>, </a:t>
          </a:r>
          <a:r>
            <a:rPr lang="en-US" sz="1000" kern="1200" dirty="0" err="1"/>
            <a:t>útdeilir</a:t>
          </a:r>
          <a:r>
            <a:rPr lang="en-US" sz="1000" kern="1200" dirty="0"/>
            <a:t> </a:t>
          </a:r>
          <a:r>
            <a:rPr lang="en-US" sz="1000" kern="1200" dirty="0" err="1"/>
            <a:t>áhættuþáttum</a:t>
          </a:r>
          <a:r>
            <a:rPr lang="en-US" sz="1000" kern="1200" dirty="0"/>
            <a:t> </a:t>
          </a:r>
          <a:r>
            <a:rPr lang="en-US" sz="1000" kern="1200" dirty="0" err="1"/>
            <a:t>og</a:t>
          </a:r>
          <a:r>
            <a:rPr lang="en-US" sz="1000" kern="1200" dirty="0"/>
            <a:t> </a:t>
          </a:r>
          <a:r>
            <a:rPr lang="en-US" sz="1000" kern="1200" dirty="0" err="1"/>
            <a:t>upplýsir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 err="1"/>
            <a:t>Deildarstjóri</a:t>
          </a:r>
          <a:r>
            <a:rPr lang="en-US" sz="1000" b="1" kern="1200" dirty="0"/>
            <a:t> </a:t>
          </a:r>
          <a:r>
            <a:rPr lang="en-US" sz="1000" b="1" kern="1200" dirty="0" err="1"/>
            <a:t>fjármálasviðs</a:t>
          </a:r>
          <a:endParaRPr lang="en-US" sz="1000" b="1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000" kern="1200" dirty="0" err="1"/>
            <a:t>Heldur</a:t>
          </a:r>
          <a:r>
            <a:rPr lang="en-US" sz="1000" kern="1200" dirty="0"/>
            <a:t> </a:t>
          </a:r>
          <a:r>
            <a:rPr lang="en-US" sz="1000" kern="1200" dirty="0" err="1"/>
            <a:t>utan</a:t>
          </a:r>
          <a:r>
            <a:rPr lang="en-US" sz="1000" kern="1200" dirty="0"/>
            <a:t> um </a:t>
          </a:r>
          <a:r>
            <a:rPr lang="en-US" sz="1000" kern="1200" dirty="0" err="1"/>
            <a:t>áhættuþætti</a:t>
          </a:r>
          <a:r>
            <a:rPr lang="en-US" sz="1000" kern="1200" dirty="0"/>
            <a:t> í </a:t>
          </a:r>
          <a:r>
            <a:rPr lang="en-US" sz="1000" kern="1200" dirty="0" err="1"/>
            <a:t>áhættuskrá</a:t>
          </a:r>
          <a:r>
            <a:rPr lang="en-US" sz="1000" kern="1200" dirty="0"/>
            <a:t>, </a:t>
          </a:r>
          <a:r>
            <a:rPr lang="en-US" sz="1000" kern="1200" dirty="0" err="1"/>
            <a:t>veitir</a:t>
          </a:r>
          <a:r>
            <a:rPr lang="en-US" sz="1000" kern="1200" dirty="0"/>
            <a:t> </a:t>
          </a:r>
          <a:r>
            <a:rPr lang="en-US" sz="1000" kern="1200" dirty="0" err="1"/>
            <a:t>sjtórn</a:t>
          </a:r>
          <a:r>
            <a:rPr lang="en-US" sz="1000" kern="1200" dirty="0"/>
            <a:t> </a:t>
          </a:r>
          <a:r>
            <a:rPr lang="en-US" sz="1000" kern="1200" dirty="0" err="1"/>
            <a:t>upplýsingar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 err="1"/>
            <a:t>Sviðsstjórar</a:t>
          </a:r>
          <a:endParaRPr lang="en-US" sz="1000" b="1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000" kern="1200" dirty="0" err="1"/>
            <a:t>Bera</a:t>
          </a:r>
          <a:r>
            <a:rPr lang="en-US" sz="1000" kern="1200" dirty="0"/>
            <a:t> </a:t>
          </a:r>
          <a:r>
            <a:rPr lang="en-US" sz="1000" kern="1200" dirty="0" err="1"/>
            <a:t>ábyrgð</a:t>
          </a:r>
          <a:r>
            <a:rPr lang="en-US" sz="1000" kern="1200" dirty="0"/>
            <a:t> á </a:t>
          </a:r>
          <a:r>
            <a:rPr lang="en-US" sz="1000" kern="1200" dirty="0" err="1"/>
            <a:t>innri</a:t>
          </a:r>
          <a:r>
            <a:rPr lang="en-US" sz="1000" kern="1200" dirty="0"/>
            <a:t> </a:t>
          </a:r>
          <a:r>
            <a:rPr lang="en-US" sz="1000" kern="1200" dirty="0" err="1"/>
            <a:t>áhættuþáttum</a:t>
          </a:r>
          <a:r>
            <a:rPr lang="en-US" sz="1000" kern="1200" dirty="0"/>
            <a:t> </a:t>
          </a:r>
          <a:r>
            <a:rPr lang="en-US" sz="1000" kern="1200" dirty="0" err="1"/>
            <a:t>sviða</a:t>
          </a:r>
          <a:r>
            <a:rPr lang="en-US" sz="1000" kern="1200" dirty="0"/>
            <a:t>, </a:t>
          </a:r>
          <a:r>
            <a:rPr lang="en-US" sz="1000" kern="1200" dirty="0" err="1"/>
            <a:t>fylgja</a:t>
          </a:r>
          <a:r>
            <a:rPr lang="en-US" sz="1000" kern="1200" dirty="0"/>
            <a:t> </a:t>
          </a:r>
          <a:r>
            <a:rPr lang="en-US" sz="1000" kern="1200" dirty="0" err="1"/>
            <a:t>innleiðingu</a:t>
          </a:r>
          <a:r>
            <a:rPr lang="en-US" sz="1000" kern="1200" dirty="0"/>
            <a:t> </a:t>
          </a:r>
          <a:r>
            <a:rPr lang="en-US" sz="1000" kern="1200" dirty="0" err="1"/>
            <a:t>áhættustýringu</a:t>
          </a:r>
          <a:r>
            <a:rPr lang="en-US" sz="1000" kern="1200" dirty="0"/>
            <a:t> á </a:t>
          </a:r>
          <a:r>
            <a:rPr lang="en-US" sz="1000" kern="1200" dirty="0" err="1"/>
            <a:t>hverju</a:t>
          </a:r>
          <a:r>
            <a:rPr lang="en-US" sz="1000" kern="1200" dirty="0"/>
            <a:t> </a:t>
          </a:r>
          <a:r>
            <a:rPr lang="en-US" sz="1000" kern="1200" dirty="0" err="1"/>
            <a:t>sviði</a:t>
          </a:r>
          <a:r>
            <a:rPr lang="en-US" sz="1000" kern="1200" dirty="0"/>
            <a:t>.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700" kern="1200" dirty="0"/>
        </a:p>
      </dsp:txBody>
      <dsp:txXfrm>
        <a:off x="0" y="1596680"/>
        <a:ext cx="4358346" cy="1749708"/>
      </dsp:txXfrm>
    </dsp:sp>
    <dsp:sp modelId="{4453FAA7-C65C-4588-A4C8-99AD99CEC93F}">
      <dsp:nvSpPr>
        <dsp:cNvPr id="0" name=""/>
        <dsp:cNvSpPr/>
      </dsp:nvSpPr>
      <dsp:spPr>
        <a:xfrm>
          <a:off x="217917" y="1527200"/>
          <a:ext cx="3050842" cy="13895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315" tIns="0" rIns="11531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Hlutverkaskipan</a:t>
          </a:r>
          <a:r>
            <a:rPr lang="en-US" sz="500" kern="1200" dirty="0"/>
            <a:t>:</a:t>
          </a:r>
        </a:p>
      </dsp:txBody>
      <dsp:txXfrm>
        <a:off x="224700" y="1533983"/>
        <a:ext cx="3037276" cy="125393"/>
      </dsp:txXfrm>
    </dsp:sp>
    <dsp:sp modelId="{EB7498A1-9472-43D3-8D49-CD2DB8217DD1}">
      <dsp:nvSpPr>
        <dsp:cNvPr id="0" name=""/>
        <dsp:cNvSpPr/>
      </dsp:nvSpPr>
      <dsp:spPr>
        <a:xfrm>
          <a:off x="0" y="3441287"/>
          <a:ext cx="4358346" cy="9045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256" tIns="160792" rIns="338256" bIns="7112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Kjarnaáhætta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Fjárhagsleg áhætta (</a:t>
          </a:r>
          <a:r>
            <a:rPr lang="en-US" sz="1000" kern="1200" dirty="0" err="1"/>
            <a:t>markaðsáhætta</a:t>
          </a:r>
          <a:r>
            <a:rPr lang="en-US" sz="1000" kern="1200" dirty="0"/>
            <a:t>, </a:t>
          </a:r>
          <a:r>
            <a:rPr lang="en-US" sz="1000" kern="1200" dirty="0" err="1"/>
            <a:t>lausafjáráhætta</a:t>
          </a:r>
          <a:r>
            <a:rPr lang="en-US" sz="1000" kern="1200" dirty="0"/>
            <a:t>, </a:t>
          </a:r>
          <a:r>
            <a:rPr lang="en-US" sz="1000" kern="1200" dirty="0" err="1"/>
            <a:t>mótaðilaáhætta</a:t>
          </a:r>
          <a:r>
            <a:rPr lang="en-US" sz="1000" kern="1200" dirty="0"/>
            <a:t>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Rekstraráhætta</a:t>
          </a:r>
          <a:endParaRPr lang="en-US" sz="10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500" kern="1200" dirty="0"/>
        </a:p>
      </dsp:txBody>
      <dsp:txXfrm>
        <a:off x="0" y="3441287"/>
        <a:ext cx="4358346" cy="904510"/>
      </dsp:txXfrm>
    </dsp:sp>
    <dsp:sp modelId="{CA9B8DBC-B570-4806-8EBB-86C02FC2EBCF}">
      <dsp:nvSpPr>
        <dsp:cNvPr id="0" name=""/>
        <dsp:cNvSpPr/>
      </dsp:nvSpPr>
      <dsp:spPr>
        <a:xfrm>
          <a:off x="217917" y="3371807"/>
          <a:ext cx="3050842" cy="13895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315" tIns="0" rIns="115315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Flokkar</a:t>
          </a:r>
          <a:r>
            <a:rPr lang="en-US" sz="1100" kern="1200" dirty="0"/>
            <a:t> </a:t>
          </a:r>
          <a:r>
            <a:rPr lang="en-US" sz="1200" kern="1200" dirty="0" err="1"/>
            <a:t>áhættuþátta</a:t>
          </a:r>
          <a:r>
            <a:rPr lang="en-US" sz="1100" kern="1200" dirty="0"/>
            <a:t>:</a:t>
          </a:r>
        </a:p>
      </dsp:txBody>
      <dsp:txXfrm>
        <a:off x="224700" y="3378590"/>
        <a:ext cx="3037276" cy="125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C3BB6-1461-4FB9-83AE-6B64CFD63407}">
      <dsp:nvSpPr>
        <dsp:cNvPr id="0" name=""/>
        <dsp:cNvSpPr/>
      </dsp:nvSpPr>
      <dsp:spPr>
        <a:xfrm>
          <a:off x="0" y="202029"/>
          <a:ext cx="8195871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091" tIns="229108" rIns="636091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1100" kern="1200"/>
            <a:t>Fylgir kjarnastarfsemi eins og hún er skilgreind í eigendastefnu Strætó, þ.e. að „starfrækja almenningssamgangnaþjónustu á svæði eigenda sinna með samræmdu leiðakerfi og gjaldskrá.“ Kjarnaáhætta getur t.a.m. tengst vögnum og leiðakerfi. </a:t>
          </a:r>
          <a:endParaRPr lang="en-US" sz="1100" kern="1200"/>
        </a:p>
      </dsp:txBody>
      <dsp:txXfrm>
        <a:off x="0" y="202029"/>
        <a:ext cx="8195871" cy="623700"/>
      </dsp:txXfrm>
    </dsp:sp>
    <dsp:sp modelId="{CC6CAF3E-7B73-4E29-BF2E-A6013EADDF2B}">
      <dsp:nvSpPr>
        <dsp:cNvPr id="0" name=""/>
        <dsp:cNvSpPr/>
      </dsp:nvSpPr>
      <dsp:spPr>
        <a:xfrm>
          <a:off x="409793" y="39669"/>
          <a:ext cx="5737109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49" tIns="0" rIns="21684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Kjarnaáhætta</a:t>
          </a:r>
          <a:endParaRPr lang="en-US" sz="1100" b="1" kern="1200" dirty="0"/>
        </a:p>
      </dsp:txBody>
      <dsp:txXfrm>
        <a:off x="425645" y="55521"/>
        <a:ext cx="5705405" cy="293016"/>
      </dsp:txXfrm>
    </dsp:sp>
    <dsp:sp modelId="{09DD63BE-D0D3-4AB9-AC4D-BED2F05D9915}">
      <dsp:nvSpPr>
        <dsp:cNvPr id="0" name=""/>
        <dsp:cNvSpPr/>
      </dsp:nvSpPr>
      <dsp:spPr>
        <a:xfrm>
          <a:off x="0" y="1047489"/>
          <a:ext cx="8195871" cy="1455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091" tIns="229108" rIns="636091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100" b="1" kern="1200" dirty="0"/>
            <a:t>Markaðsáhætta, </a:t>
          </a:r>
          <a:r>
            <a:rPr lang="is-IS" sz="1100" kern="1200" dirty="0"/>
            <a:t>þ.e. áhrif markaðssveiflna á fjárhagslegan styrk Strætó, t.d. vegna vaxtastigs, gjaldeyrissveiflna, verðlagsþróunar, kaupa á akstri, vögnum og aðföngum og fækkunar farþega.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1100" b="1" kern="1200" dirty="0"/>
            <a:t>Lausafjáráhætta,</a:t>
          </a:r>
          <a:r>
            <a:rPr lang="is-IS" sz="1100" kern="1200" dirty="0"/>
            <a:t> þ.e. geta Strætó til að mæta rekstrarútgjöldum, standa undir greiðslubyrði lána, sinna reglulegu viðhaldi, endurnýja vagnaflota og ráðast í aðrar nauðsynlegar fjárfestingar.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1100" b="1" kern="1200" dirty="0"/>
            <a:t>Mótaðilaáhætta,</a:t>
          </a:r>
          <a:r>
            <a:rPr lang="is-IS" sz="1100" kern="1200" dirty="0"/>
            <a:t> þ.e. áhrif hugsanlegra vanskila viðskiptavina á félagið, t.d. að eigendur og viðskiptamenn hafi fjárhagslega burði til að standa við skuldbindingar sínar við Strætó, óvissa með ríkissamning á hverju ári. Innheimtuúrræði gagnvart sveitarfélögum. </a:t>
          </a:r>
          <a:endParaRPr lang="en-US" sz="1100" kern="1200" dirty="0"/>
        </a:p>
      </dsp:txBody>
      <dsp:txXfrm>
        <a:off x="0" y="1047489"/>
        <a:ext cx="8195871" cy="1455300"/>
      </dsp:txXfrm>
    </dsp:sp>
    <dsp:sp modelId="{57F23DE9-0478-4B68-BCA2-2E4513ECC443}">
      <dsp:nvSpPr>
        <dsp:cNvPr id="0" name=""/>
        <dsp:cNvSpPr/>
      </dsp:nvSpPr>
      <dsp:spPr>
        <a:xfrm>
          <a:off x="409793" y="885129"/>
          <a:ext cx="5737109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49" tIns="0" rIns="21684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Fjárhagsleg áhætta</a:t>
          </a:r>
        </a:p>
      </dsp:txBody>
      <dsp:txXfrm>
        <a:off x="425645" y="900981"/>
        <a:ext cx="5705405" cy="293016"/>
      </dsp:txXfrm>
    </dsp:sp>
    <dsp:sp modelId="{3CBC78A5-2030-472F-8E2A-AA6B8015939B}">
      <dsp:nvSpPr>
        <dsp:cNvPr id="0" name=""/>
        <dsp:cNvSpPr/>
      </dsp:nvSpPr>
      <dsp:spPr>
        <a:xfrm>
          <a:off x="0" y="2724549"/>
          <a:ext cx="8195871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091" tIns="229108" rIns="636091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1100" kern="1200" dirty="0"/>
            <a:t>Felur í sér áhættu vegna taps af ófullnægjandi eða gölluðum innri kerfum, vegna starfsmanna eða vegna ytri þátta, s.s. lagalegrar áhættu. Um er að ræða áhættu sem tengist starfsmönnum, ferlum og kerfum. </a:t>
          </a:r>
          <a:endParaRPr lang="en-US" sz="1100" kern="1200" dirty="0"/>
        </a:p>
      </dsp:txBody>
      <dsp:txXfrm>
        <a:off x="0" y="2724549"/>
        <a:ext cx="8195871" cy="623700"/>
      </dsp:txXfrm>
    </dsp:sp>
    <dsp:sp modelId="{804DD52B-AFEC-43C5-BF28-3C7A733AC05E}">
      <dsp:nvSpPr>
        <dsp:cNvPr id="0" name=""/>
        <dsp:cNvSpPr/>
      </dsp:nvSpPr>
      <dsp:spPr>
        <a:xfrm>
          <a:off x="409793" y="2562189"/>
          <a:ext cx="5737109" cy="324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49" tIns="0" rIns="21684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100" b="1" kern="1200" dirty="0"/>
            <a:t>Rekstraráhætta</a:t>
          </a:r>
          <a:endParaRPr lang="en-US" sz="1100" b="1" kern="1200" dirty="0"/>
        </a:p>
      </dsp:txBody>
      <dsp:txXfrm>
        <a:off x="425645" y="2578041"/>
        <a:ext cx="5705405" cy="29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D3587-0343-4756-9BCF-AFAFB1C2D834}">
      <dsp:nvSpPr>
        <dsp:cNvPr id="0" name=""/>
        <dsp:cNvSpPr/>
      </dsp:nvSpPr>
      <dsp:spPr>
        <a:xfrm rot="5400000">
          <a:off x="-206204" y="209973"/>
          <a:ext cx="1374693" cy="96228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Áhættuþol</a:t>
          </a:r>
          <a:endParaRPr lang="en-US" sz="1600" kern="1200" dirty="0"/>
        </a:p>
      </dsp:txBody>
      <dsp:txXfrm rot="-5400000">
        <a:off x="1" y="484912"/>
        <a:ext cx="962285" cy="412408"/>
      </dsp:txXfrm>
    </dsp:sp>
    <dsp:sp modelId="{D7AEDF0A-2303-45DA-A369-98107C22F05E}">
      <dsp:nvSpPr>
        <dsp:cNvPr id="0" name=""/>
        <dsp:cNvSpPr/>
      </dsp:nvSpPr>
      <dsp:spPr>
        <a:xfrm rot="5400000">
          <a:off x="3799169" y="-2833114"/>
          <a:ext cx="893550" cy="656731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/>
            <a:t>Endurspeglar</a:t>
          </a:r>
          <a:r>
            <a:rPr lang="en-US" sz="1100" kern="1200" dirty="0"/>
            <a:t> </a:t>
          </a:r>
          <a:r>
            <a:rPr lang="en-US" sz="1100" kern="1200" dirty="0" err="1"/>
            <a:t>hversu</a:t>
          </a:r>
          <a:r>
            <a:rPr lang="en-US" sz="1100" kern="1200" dirty="0"/>
            <a:t> </a:t>
          </a:r>
          <a:r>
            <a:rPr lang="en-US" sz="1100" kern="1200" dirty="0" err="1"/>
            <a:t>mikla</a:t>
          </a:r>
          <a:r>
            <a:rPr lang="en-US" sz="1100" kern="1200" dirty="0"/>
            <a:t> </a:t>
          </a:r>
          <a:r>
            <a:rPr lang="en-US" sz="1100" kern="1200" dirty="0" err="1"/>
            <a:t>áhættu</a:t>
          </a:r>
          <a:r>
            <a:rPr lang="en-US" sz="1100" kern="1200" dirty="0"/>
            <a:t> </a:t>
          </a:r>
          <a:r>
            <a:rPr lang="en-US" sz="1100" kern="1200" dirty="0" err="1"/>
            <a:t>félagið</a:t>
          </a:r>
          <a:r>
            <a:rPr lang="en-US" sz="1100" kern="1200" dirty="0"/>
            <a:t> er </a:t>
          </a:r>
          <a:r>
            <a:rPr lang="en-US" sz="1100" kern="1200" dirty="0" err="1"/>
            <a:t>tilbúið</a:t>
          </a:r>
          <a:r>
            <a:rPr lang="en-US" sz="1100" kern="1200" dirty="0"/>
            <a:t> </a:t>
          </a:r>
          <a:r>
            <a:rPr lang="en-US" sz="1100" kern="1200" dirty="0" err="1"/>
            <a:t>að</a:t>
          </a:r>
          <a:r>
            <a:rPr lang="en-US" sz="1100" kern="1200" dirty="0"/>
            <a:t> taka </a:t>
          </a:r>
          <a:r>
            <a:rPr lang="en-US" sz="1100" kern="1200" dirty="0" err="1"/>
            <a:t>til</a:t>
          </a:r>
          <a:r>
            <a:rPr lang="en-US" sz="1100" kern="1200" dirty="0"/>
            <a:t> </a:t>
          </a:r>
          <a:r>
            <a:rPr lang="en-US" sz="1100" kern="1200" dirty="0" err="1"/>
            <a:t>að</a:t>
          </a:r>
          <a:r>
            <a:rPr lang="en-US" sz="1100" kern="1200" dirty="0"/>
            <a:t> </a:t>
          </a:r>
          <a:r>
            <a:rPr lang="en-US" sz="1100" kern="1200" dirty="0" err="1"/>
            <a:t>ná</a:t>
          </a:r>
          <a:r>
            <a:rPr lang="en-US" sz="1100" kern="1200" dirty="0"/>
            <a:t> </a:t>
          </a:r>
          <a:r>
            <a:rPr lang="en-US" sz="1100" kern="1200" dirty="0" err="1"/>
            <a:t>markmiðum</a:t>
          </a:r>
          <a:r>
            <a:rPr lang="en-US" sz="1100" kern="1200" dirty="0"/>
            <a:t> </a:t>
          </a:r>
          <a:r>
            <a:rPr lang="en-US" sz="1100" kern="1200" dirty="0" err="1"/>
            <a:t>sínum</a:t>
          </a:r>
          <a:r>
            <a:rPr lang="en-US" sz="1100" kern="1200" dirty="0"/>
            <a:t>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1400" b="1" kern="1200" dirty="0"/>
            <a:t>Strætó – Áhættuþol lágt</a:t>
          </a:r>
          <a:endParaRPr lang="en-US" sz="1400" b="1" kern="1200" dirty="0"/>
        </a:p>
      </dsp:txBody>
      <dsp:txXfrm rot="-5400000">
        <a:off x="962285" y="47390"/>
        <a:ext cx="6523698" cy="806310"/>
      </dsp:txXfrm>
    </dsp:sp>
    <dsp:sp modelId="{ADAAD755-07C2-4B0B-AF2D-BC8369A2BECA}">
      <dsp:nvSpPr>
        <dsp:cNvPr id="0" name=""/>
        <dsp:cNvSpPr/>
      </dsp:nvSpPr>
      <dsp:spPr>
        <a:xfrm rot="5400000">
          <a:off x="-206204" y="1511669"/>
          <a:ext cx="1374693" cy="96228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Áhættuvilji</a:t>
          </a:r>
          <a:endParaRPr lang="en-US" sz="1600" kern="1200" dirty="0"/>
        </a:p>
      </dsp:txBody>
      <dsp:txXfrm rot="-5400000">
        <a:off x="1" y="1786608"/>
        <a:ext cx="962285" cy="412408"/>
      </dsp:txXfrm>
    </dsp:sp>
    <dsp:sp modelId="{8E1C8DFF-B8CB-4D5C-AD85-53D1DADB8FD2}">
      <dsp:nvSpPr>
        <dsp:cNvPr id="0" name=""/>
        <dsp:cNvSpPr/>
      </dsp:nvSpPr>
      <dsp:spPr>
        <a:xfrm rot="5400000">
          <a:off x="3597794" y="-1531418"/>
          <a:ext cx="1296300" cy="656731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Setur </a:t>
          </a:r>
          <a:r>
            <a:rPr lang="en-US" sz="1100" kern="1200" dirty="0" err="1"/>
            <a:t>mörk</a:t>
          </a:r>
          <a:r>
            <a:rPr lang="en-US" sz="1100" kern="1200" dirty="0"/>
            <a:t> </a:t>
          </a:r>
          <a:r>
            <a:rPr lang="en-US" sz="1100" kern="1200" dirty="0" err="1"/>
            <a:t>fyrir</a:t>
          </a:r>
          <a:r>
            <a:rPr lang="en-US" sz="1100" kern="1200" dirty="0"/>
            <a:t> </a:t>
          </a:r>
          <a:r>
            <a:rPr lang="en-US" sz="1100" kern="1200" dirty="0" err="1"/>
            <a:t>teknar</a:t>
          </a:r>
          <a:r>
            <a:rPr lang="en-US" sz="1100" kern="1200" dirty="0"/>
            <a:t> </a:t>
          </a:r>
          <a:r>
            <a:rPr lang="en-US" sz="1100" kern="1200" dirty="0" err="1"/>
            <a:t>áhættur</a:t>
          </a:r>
          <a:r>
            <a:rPr lang="en-US" sz="1100" kern="1200" dirty="0"/>
            <a:t> og er </a:t>
          </a:r>
          <a:r>
            <a:rPr lang="en-US" sz="1100" kern="1200" dirty="0" err="1"/>
            <a:t>skilgreindur</a:t>
          </a:r>
          <a:r>
            <a:rPr lang="en-US" sz="1100" kern="1200" dirty="0"/>
            <a:t> </a:t>
          </a:r>
          <a:r>
            <a:rPr lang="en-US" sz="1100" kern="1200" dirty="0" err="1"/>
            <a:t>sem</a:t>
          </a:r>
          <a:r>
            <a:rPr lang="en-US" sz="1100" kern="1200" dirty="0"/>
            <a:t> </a:t>
          </a:r>
          <a:r>
            <a:rPr lang="en-US" sz="1100" kern="1200" dirty="0" err="1"/>
            <a:t>sú</a:t>
          </a:r>
          <a:r>
            <a:rPr lang="en-US" sz="1100" kern="1200" dirty="0"/>
            <a:t> áhætta </a:t>
          </a:r>
          <a:r>
            <a:rPr lang="en-US" sz="1100" kern="1200" dirty="0" err="1"/>
            <a:t>sem</a:t>
          </a:r>
          <a:r>
            <a:rPr lang="en-US" sz="1100" kern="1200" dirty="0"/>
            <a:t> Strætó er </a:t>
          </a:r>
          <a:r>
            <a:rPr lang="en-US" sz="1100" kern="1200" dirty="0" err="1"/>
            <a:t>tilbúið</a:t>
          </a:r>
          <a:r>
            <a:rPr lang="en-US" sz="1100" kern="1200" dirty="0"/>
            <a:t> </a:t>
          </a:r>
          <a:r>
            <a:rPr lang="en-US" sz="1100" kern="1200" dirty="0" err="1"/>
            <a:t>að</a:t>
          </a:r>
          <a:r>
            <a:rPr lang="en-US" sz="1100" kern="1200" dirty="0"/>
            <a:t> taka í </a:t>
          </a:r>
          <a:r>
            <a:rPr lang="en-US" sz="1100" kern="1200" dirty="0" err="1"/>
            <a:t>starfsemi</a:t>
          </a:r>
          <a:r>
            <a:rPr lang="en-US" sz="1100" kern="1200" dirty="0"/>
            <a:t> </a:t>
          </a:r>
          <a:r>
            <a:rPr lang="en-US" sz="1100" kern="1200" dirty="0" err="1"/>
            <a:t>sinni</a:t>
          </a:r>
          <a:r>
            <a:rPr lang="en-US" sz="1100" kern="1200" dirty="0"/>
            <a:t> </a:t>
          </a:r>
          <a:r>
            <a:rPr lang="en-US" sz="1100" kern="1200" dirty="0" err="1"/>
            <a:t>við</a:t>
          </a:r>
          <a:r>
            <a:rPr lang="en-US" sz="1100" kern="1200" dirty="0"/>
            <a:t> </a:t>
          </a:r>
          <a:r>
            <a:rPr lang="en-US" sz="1100" kern="1200" dirty="0" err="1"/>
            <a:t>að</a:t>
          </a:r>
          <a:r>
            <a:rPr lang="en-US" sz="1100" kern="1200" dirty="0"/>
            <a:t> </a:t>
          </a:r>
          <a:r>
            <a:rPr lang="en-US" sz="1100" kern="1200" dirty="0" err="1"/>
            <a:t>ná</a:t>
          </a:r>
          <a:r>
            <a:rPr lang="en-US" sz="1100" kern="1200" dirty="0"/>
            <a:t> </a:t>
          </a:r>
          <a:r>
            <a:rPr lang="en-US" sz="1100" kern="1200" dirty="0" err="1"/>
            <a:t>skilgreindum</a:t>
          </a:r>
          <a:r>
            <a:rPr lang="en-US" sz="1100" kern="1200" dirty="0"/>
            <a:t> </a:t>
          </a:r>
          <a:r>
            <a:rPr lang="en-US" sz="1100" kern="1200" dirty="0" err="1"/>
            <a:t>markmiðum</a:t>
          </a:r>
          <a:r>
            <a:rPr lang="en-US" sz="1100" kern="1200" dirty="0"/>
            <a:t> </a:t>
          </a:r>
          <a:r>
            <a:rPr lang="en-US" sz="1100" kern="1200" dirty="0" err="1"/>
            <a:t>sínum</a:t>
          </a:r>
          <a:r>
            <a:rPr lang="en-US" sz="1100" kern="1200" dirty="0"/>
            <a:t>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100" kern="1200" dirty="0"/>
            <a:t>Áhætta á </a:t>
          </a:r>
          <a:r>
            <a:rPr lang="en-US" sz="1100" kern="1200" dirty="0" err="1"/>
            <a:t>skalanum</a:t>
          </a:r>
          <a:r>
            <a:rPr lang="en-US" sz="1100" kern="1200" dirty="0"/>
            <a:t> </a:t>
          </a:r>
          <a:r>
            <a:rPr lang="en-US" sz="1100" b="1" kern="1200" dirty="0"/>
            <a:t>1-5</a:t>
          </a:r>
          <a:r>
            <a:rPr lang="en-US" sz="1100" kern="1200" dirty="0"/>
            <a:t> er ekki </a:t>
          </a:r>
          <a:r>
            <a:rPr lang="en-US" sz="1100" kern="1200" dirty="0" err="1"/>
            <a:t>vöktuð</a:t>
          </a:r>
          <a:r>
            <a:rPr lang="en-US" sz="1100" kern="1200" dirty="0"/>
            <a:t> </a:t>
          </a:r>
          <a:r>
            <a:rPr lang="en-US" sz="1100" kern="1200" dirty="0" err="1"/>
            <a:t>en</a:t>
          </a:r>
          <a:r>
            <a:rPr lang="en-US" sz="1100" kern="1200" dirty="0"/>
            <a:t> </a:t>
          </a:r>
          <a:r>
            <a:rPr lang="en-US" sz="1100" kern="1200" dirty="0" err="1"/>
            <a:t>endurmetin</a:t>
          </a:r>
          <a:r>
            <a:rPr lang="en-US" sz="1100" kern="1200" dirty="0"/>
            <a:t> </a:t>
          </a:r>
          <a:r>
            <a:rPr lang="en-US" sz="1100" kern="1200" dirty="0" err="1"/>
            <a:t>a.m.k</a:t>
          </a:r>
          <a:r>
            <a:rPr lang="en-US" sz="1100" kern="1200" dirty="0"/>
            <a:t>. </a:t>
          </a:r>
          <a:r>
            <a:rPr lang="en-US" sz="1100" kern="1200" dirty="0" err="1"/>
            <a:t>árlega</a:t>
          </a:r>
          <a:r>
            <a:rPr lang="en-US" sz="1100" kern="1200" dirty="0"/>
            <a:t>. 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100" kern="1200" dirty="0"/>
            <a:t>Áhætta á </a:t>
          </a:r>
          <a:r>
            <a:rPr lang="en-US" sz="1100" kern="1200" dirty="0" err="1"/>
            <a:t>skalanum</a:t>
          </a:r>
          <a:r>
            <a:rPr lang="en-US" sz="1100" kern="1200" dirty="0"/>
            <a:t> </a:t>
          </a:r>
          <a:r>
            <a:rPr lang="en-US" sz="1100" b="1" kern="1200" dirty="0"/>
            <a:t>6-13</a:t>
          </a:r>
          <a:r>
            <a:rPr lang="en-US" sz="1100" kern="1200" dirty="0"/>
            <a:t> </a:t>
          </a:r>
          <a:r>
            <a:rPr lang="en-US" sz="1100" kern="1200" dirty="0" err="1"/>
            <a:t>skal</a:t>
          </a:r>
          <a:r>
            <a:rPr lang="en-US" sz="1100" kern="1200" dirty="0"/>
            <a:t> vera </a:t>
          </a:r>
          <a:r>
            <a:rPr lang="en-US" sz="1100" kern="1200" dirty="0" err="1"/>
            <a:t>vöktuð</a:t>
          </a:r>
          <a:r>
            <a:rPr lang="en-US" sz="1100" kern="1200" dirty="0"/>
            <a:t> </a:t>
          </a:r>
          <a:r>
            <a:rPr lang="en-US" sz="1100" kern="1200" dirty="0" err="1"/>
            <a:t>eftir</a:t>
          </a:r>
          <a:r>
            <a:rPr lang="en-US" sz="1100" kern="1200" dirty="0"/>
            <a:t> </a:t>
          </a:r>
          <a:r>
            <a:rPr lang="en-US" sz="1100" kern="1200" dirty="0" err="1"/>
            <a:t>þörfum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100" kern="1200" dirty="0"/>
            <a:t>Áhætta á </a:t>
          </a:r>
          <a:r>
            <a:rPr lang="en-US" sz="1100" kern="1200" dirty="0" err="1"/>
            <a:t>skalanum</a:t>
          </a:r>
          <a:r>
            <a:rPr lang="en-US" sz="1100" kern="1200" dirty="0"/>
            <a:t> </a:t>
          </a:r>
          <a:r>
            <a:rPr lang="en-US" sz="1100" b="1" kern="1200" dirty="0"/>
            <a:t>14-25 </a:t>
          </a:r>
          <a:r>
            <a:rPr lang="en-US" sz="1100" kern="1200" dirty="0" err="1"/>
            <a:t>skal</a:t>
          </a:r>
          <a:r>
            <a:rPr lang="en-US" sz="1100" kern="1200" dirty="0"/>
            <a:t> </a:t>
          </a:r>
          <a:r>
            <a:rPr lang="en-US" sz="1100" kern="1200" dirty="0" err="1"/>
            <a:t>stýra</a:t>
          </a:r>
          <a:r>
            <a:rPr lang="en-US" sz="1100" kern="1200" dirty="0"/>
            <a:t> </a:t>
          </a:r>
          <a:r>
            <a:rPr lang="en-US" sz="1100" kern="1200" dirty="0" err="1"/>
            <a:t>með</a:t>
          </a:r>
          <a:r>
            <a:rPr lang="en-US" sz="1100" kern="1200" dirty="0"/>
            <a:t> </a:t>
          </a:r>
          <a:r>
            <a:rPr lang="en-US" sz="1100" kern="1200" dirty="0" err="1"/>
            <a:t>viðeigandi</a:t>
          </a:r>
          <a:r>
            <a:rPr lang="en-US" sz="1100" kern="1200" dirty="0"/>
            <a:t> </a:t>
          </a:r>
          <a:r>
            <a:rPr lang="en-US" sz="1100" kern="1200" dirty="0" err="1"/>
            <a:t>efitlitsaðgerðum</a:t>
          </a:r>
          <a:r>
            <a:rPr lang="en-US" sz="1100" kern="1200" dirty="0"/>
            <a:t> og </a:t>
          </a:r>
          <a:r>
            <a:rPr lang="en-US" sz="1100" kern="1200" dirty="0" err="1"/>
            <a:t>skal</a:t>
          </a:r>
          <a:r>
            <a:rPr lang="en-US" sz="1100" kern="1200" dirty="0"/>
            <a:t> </a:t>
          </a:r>
          <a:r>
            <a:rPr lang="en-US" sz="1100" kern="1200" dirty="0" err="1"/>
            <a:t>vöktuð</a:t>
          </a:r>
          <a:r>
            <a:rPr lang="en-US" sz="1100" kern="1200" dirty="0"/>
            <a:t> </a:t>
          </a:r>
          <a:r>
            <a:rPr lang="en-US" sz="1100" kern="1200" dirty="0" err="1"/>
            <a:t>sérstaklega</a:t>
          </a:r>
          <a:r>
            <a:rPr lang="en-US" sz="800" kern="1200" dirty="0"/>
            <a:t>.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100" kern="1200" dirty="0" err="1">
              <a:highlight>
                <a:srgbClr val="00FF00"/>
              </a:highlight>
            </a:rPr>
            <a:t>Halda</a:t>
          </a:r>
          <a:r>
            <a:rPr lang="en-US" sz="1100" kern="1200" dirty="0">
              <a:highlight>
                <a:srgbClr val="00FF00"/>
              </a:highlight>
            </a:rPr>
            <a:t> </a:t>
          </a:r>
          <a:r>
            <a:rPr lang="en-US" sz="1100" kern="1200" dirty="0" err="1">
              <a:highlight>
                <a:srgbClr val="00FF00"/>
              </a:highlight>
            </a:rPr>
            <a:t>skal</a:t>
          </a:r>
          <a:r>
            <a:rPr lang="en-US" sz="1100" kern="1200" dirty="0">
              <a:highlight>
                <a:srgbClr val="00FF00"/>
              </a:highlight>
            </a:rPr>
            <a:t> </a:t>
          </a:r>
          <a:r>
            <a:rPr lang="en-US" sz="1100" kern="1200" dirty="0" err="1">
              <a:highlight>
                <a:srgbClr val="00FF00"/>
              </a:highlight>
            </a:rPr>
            <a:t>áhættu</a:t>
          </a:r>
          <a:r>
            <a:rPr lang="en-US" sz="1100" kern="1200" dirty="0">
              <a:highlight>
                <a:srgbClr val="00FF00"/>
              </a:highlight>
            </a:rPr>
            <a:t> </a:t>
          </a:r>
          <a:r>
            <a:rPr lang="en-US" sz="1100" kern="1200" dirty="0" err="1">
              <a:highlight>
                <a:srgbClr val="00FF00"/>
              </a:highlight>
            </a:rPr>
            <a:t>innan</a:t>
          </a:r>
          <a:r>
            <a:rPr lang="en-US" sz="1100" kern="1200" dirty="0">
              <a:highlight>
                <a:srgbClr val="00FF00"/>
              </a:highlight>
            </a:rPr>
            <a:t> </a:t>
          </a:r>
          <a:r>
            <a:rPr lang="en-US" sz="1100" b="1" kern="1200" dirty="0">
              <a:highlight>
                <a:srgbClr val="00FF00"/>
              </a:highlight>
            </a:rPr>
            <a:t>10-12</a:t>
          </a:r>
          <a:r>
            <a:rPr lang="en-US" sz="1100" kern="1200" dirty="0">
              <a:highlight>
                <a:srgbClr val="00FF00"/>
              </a:highlight>
            </a:rPr>
            <a:t> </a:t>
          </a:r>
          <a:r>
            <a:rPr lang="en-US" sz="1100" kern="1200" dirty="0" err="1">
              <a:highlight>
                <a:srgbClr val="00FF00"/>
              </a:highlight>
            </a:rPr>
            <a:t>stiga</a:t>
          </a:r>
          <a:endParaRPr lang="en-US" sz="1100" kern="1200" dirty="0">
            <a:highlight>
              <a:srgbClr val="00FF00"/>
            </a:highlight>
          </a:endParaRPr>
        </a:p>
      </dsp:txBody>
      <dsp:txXfrm rot="-5400000">
        <a:off x="962285" y="1167371"/>
        <a:ext cx="6504038" cy="1169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9FF40-E9B5-436F-87F5-7A7A0286AE4B}">
      <dsp:nvSpPr>
        <dsp:cNvPr id="0" name=""/>
        <dsp:cNvSpPr/>
      </dsp:nvSpPr>
      <dsp:spPr>
        <a:xfrm>
          <a:off x="2462" y="39227"/>
          <a:ext cx="2400889" cy="374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Kjarnaáhætta</a:t>
          </a:r>
          <a:endParaRPr lang="en-US" sz="1300" kern="1200" dirty="0"/>
        </a:p>
      </dsp:txBody>
      <dsp:txXfrm>
        <a:off x="2462" y="39227"/>
        <a:ext cx="2400889" cy="374400"/>
      </dsp:txXfrm>
    </dsp:sp>
    <dsp:sp modelId="{AEB0A376-7AF4-4163-90D6-D703A3F39C3A}">
      <dsp:nvSpPr>
        <dsp:cNvPr id="0" name=""/>
        <dsp:cNvSpPr/>
      </dsp:nvSpPr>
      <dsp:spPr>
        <a:xfrm>
          <a:off x="2462" y="413627"/>
          <a:ext cx="2400889" cy="230279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300" kern="1200" dirty="0"/>
            <a:t>Áhættan á því að Strætó takist ekki að starfrækja almenningssamgöngur vegna mikilvægis samfellu í rekstri Strætó er áhættuþol vegna kjarnaáhættu lágt.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1300" b="1" kern="1200" dirty="0"/>
            <a:t>Áhættuviðmið: </a:t>
          </a:r>
          <a:r>
            <a:rPr lang="is-IS" sz="1300" kern="1200" dirty="0"/>
            <a:t>Kjarnaáhætta fylgir kjarnastarfsemi félagsins. </a:t>
          </a:r>
          <a:endParaRPr lang="en-US" sz="1300" kern="1200" dirty="0"/>
        </a:p>
      </dsp:txBody>
      <dsp:txXfrm>
        <a:off x="2462" y="413627"/>
        <a:ext cx="2400889" cy="2302797"/>
      </dsp:txXfrm>
    </dsp:sp>
    <dsp:sp modelId="{8B2F2E4C-496F-4E62-A219-684418F75581}">
      <dsp:nvSpPr>
        <dsp:cNvPr id="0" name=""/>
        <dsp:cNvSpPr/>
      </dsp:nvSpPr>
      <dsp:spPr>
        <a:xfrm>
          <a:off x="2739476" y="39227"/>
          <a:ext cx="2400889" cy="374400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300" kern="1200" dirty="0"/>
            <a:t>Fjárhagsleg áhætta</a:t>
          </a:r>
          <a:endParaRPr lang="en-US" sz="1300" kern="1200" dirty="0"/>
        </a:p>
      </dsp:txBody>
      <dsp:txXfrm>
        <a:off x="2739476" y="39227"/>
        <a:ext cx="2400889" cy="374400"/>
      </dsp:txXfrm>
    </dsp:sp>
    <dsp:sp modelId="{6B0F10D3-E618-4D39-8598-DF8E7CB5F51D}">
      <dsp:nvSpPr>
        <dsp:cNvPr id="0" name=""/>
        <dsp:cNvSpPr/>
      </dsp:nvSpPr>
      <dsp:spPr>
        <a:xfrm>
          <a:off x="2739476" y="413627"/>
          <a:ext cx="2400889" cy="2302797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300" kern="1200" dirty="0"/>
            <a:t>Sveitarfélögin og ríkið fjármagna rekstur Strætó að stærstum hluta og þar af leiðandi er áhættuþol vegna fjárhagslegrar áhættu lágt.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300" b="1" kern="1200" dirty="0"/>
            <a:t>Áhættuviðmið: </a:t>
          </a:r>
          <a:r>
            <a:rPr lang="is-IS" sz="1300" kern="1200" dirty="0"/>
            <a:t>Stefnt skal að því að lágmarka fjárhagslega áhættu. </a:t>
          </a:r>
          <a:endParaRPr lang="en-US" sz="1300" kern="1200" dirty="0"/>
        </a:p>
      </dsp:txBody>
      <dsp:txXfrm>
        <a:off x="2739476" y="413627"/>
        <a:ext cx="2400889" cy="2302797"/>
      </dsp:txXfrm>
    </dsp:sp>
    <dsp:sp modelId="{87208CA0-67CA-4292-A11C-98C4D9E91920}">
      <dsp:nvSpPr>
        <dsp:cNvPr id="0" name=""/>
        <dsp:cNvSpPr/>
      </dsp:nvSpPr>
      <dsp:spPr>
        <a:xfrm>
          <a:off x="5476490" y="39227"/>
          <a:ext cx="2400889" cy="3744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300" b="1" kern="1200" dirty="0"/>
            <a:t>Rekstraráhætta</a:t>
          </a:r>
          <a:endParaRPr lang="en-US" sz="1300" kern="1200" dirty="0"/>
        </a:p>
      </dsp:txBody>
      <dsp:txXfrm>
        <a:off x="5476490" y="39227"/>
        <a:ext cx="2400889" cy="374400"/>
      </dsp:txXfrm>
    </dsp:sp>
    <dsp:sp modelId="{0FD591EB-4B1E-4AAE-8D86-F48CBED7048D}">
      <dsp:nvSpPr>
        <dsp:cNvPr id="0" name=""/>
        <dsp:cNvSpPr/>
      </dsp:nvSpPr>
      <dsp:spPr>
        <a:xfrm>
          <a:off x="5476490" y="413627"/>
          <a:ext cx="2400889" cy="2302797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300" kern="1200" dirty="0"/>
            <a:t> Áhættuþol rekstraráhættu er lágt í ljósi mikilvægis </a:t>
          </a:r>
          <a:r>
            <a:rPr lang="is-IS" sz="1300" kern="1200" dirty="0" err="1"/>
            <a:t>rekstrarsins</a:t>
          </a:r>
          <a:r>
            <a:rPr lang="is-IS" sz="1300" kern="1200" dirty="0"/>
            <a:t> og eðli starfseminnar.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300" b="1" kern="1200" dirty="0"/>
            <a:t>Áhættuviðmið: </a:t>
          </a:r>
          <a:r>
            <a:rPr lang="is-IS" sz="1300" kern="1200" dirty="0"/>
            <a:t>Draga skal úr </a:t>
          </a:r>
          <a:r>
            <a:rPr lang="is-IS" sz="1300" kern="1200" dirty="0" err="1"/>
            <a:t>rekstrarlegri</a:t>
          </a:r>
          <a:r>
            <a:rPr lang="is-IS" sz="1300" kern="1200" dirty="0"/>
            <a:t> áhættu.</a:t>
          </a:r>
          <a:endParaRPr lang="en-US" sz="1300" kern="1200" dirty="0"/>
        </a:p>
      </dsp:txBody>
      <dsp:txXfrm>
        <a:off x="5476490" y="413627"/>
        <a:ext cx="2400889" cy="23027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45F3E-C2B5-4A64-8FC9-7C7A253D1635}">
      <dsp:nvSpPr>
        <dsp:cNvPr id="0" name=""/>
        <dsp:cNvSpPr/>
      </dsp:nvSpPr>
      <dsp:spPr>
        <a:xfrm>
          <a:off x="0" y="524750"/>
          <a:ext cx="4839025" cy="35947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562" tIns="249936" rIns="375562" bIns="78232" numCol="1" spcCol="1270" anchor="t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100" b="1" u="sng" kern="1200" dirty="0"/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u="none" kern="1200" dirty="0"/>
            <a:t> </a:t>
          </a:r>
          <a:r>
            <a:rPr lang="en-US" sz="1200" b="0" u="none" kern="1200" dirty="0" err="1"/>
            <a:t>Veita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góða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þjónustu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til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íbúa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höfuðborgarsvæðisins</a:t>
          </a:r>
          <a:endParaRPr lang="en-US" sz="1200" b="0" u="none" kern="1200" dirty="0"/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b="0" u="none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Tvöfalda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is-IS" sz="1200" b="0" u="none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hlutdeild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almenningssamgangna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í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öllum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ferðum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á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höfuðborgarsvæðinu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og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sporna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við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aukningu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eða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draga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úr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notkun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einkabílssins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(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ríkissamningur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).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Tryggja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greiðan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flutning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almennings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innan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höfuðborgarsvæðinsins</a:t>
          </a:r>
          <a:endParaRPr lang="en-US" sz="12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900" u="none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200" b="1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Mótvægisaðgerðir</a:t>
          </a:r>
          <a:r>
            <a:rPr lang="en-US" sz="1200" b="1" kern="1200" dirty="0"/>
            <a:t>: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Kvartanir</a:t>
          </a:r>
          <a:r>
            <a:rPr lang="en-US" sz="1200" b="1" kern="1200" dirty="0"/>
            <a:t> </a:t>
          </a:r>
          <a:r>
            <a:rPr lang="en-US" sz="1200" b="1" kern="1200" dirty="0" err="1"/>
            <a:t>skráðar</a:t>
          </a:r>
          <a:r>
            <a:rPr lang="en-US" sz="1200" b="1" kern="1200" dirty="0"/>
            <a:t> í </a:t>
          </a:r>
          <a:r>
            <a:rPr lang="en-US" sz="1200" b="1" kern="1200" dirty="0" err="1"/>
            <a:t>ábendingakerfi</a:t>
          </a:r>
          <a:r>
            <a:rPr lang="en-US" sz="1200" b="1" kern="1200" dirty="0"/>
            <a:t> og </a:t>
          </a:r>
          <a:r>
            <a:rPr lang="en-US" sz="1200" b="1" kern="1200" dirty="0" err="1"/>
            <a:t>yfirfarnar</a:t>
          </a:r>
          <a:endParaRPr lang="en-US" sz="1200" b="1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Mánaðarleg</a:t>
          </a:r>
          <a:r>
            <a:rPr lang="en-US" sz="1200" b="1" kern="1200" dirty="0"/>
            <a:t> </a:t>
          </a:r>
          <a:r>
            <a:rPr lang="en-US" sz="1200" b="1" kern="1200" dirty="0" err="1"/>
            <a:t>samantekt</a:t>
          </a:r>
          <a:r>
            <a:rPr lang="en-US" sz="1200" b="1" kern="1200" dirty="0"/>
            <a:t> á </a:t>
          </a:r>
          <a:r>
            <a:rPr lang="en-US" sz="1200" b="1" kern="1200" dirty="0" err="1"/>
            <a:t>innstigum</a:t>
          </a:r>
          <a:r>
            <a:rPr lang="en-US" sz="1200" b="1" kern="1200" dirty="0"/>
            <a:t> í </a:t>
          </a:r>
          <a:r>
            <a:rPr lang="en-US" sz="1200" b="1" kern="1200" dirty="0" err="1"/>
            <a:t>vögnum</a:t>
          </a:r>
          <a:r>
            <a:rPr lang="en-US" sz="1200" b="1" kern="1200" dirty="0"/>
            <a:t> (</a:t>
          </a:r>
          <a:r>
            <a:rPr lang="en-US" sz="1200" b="1" kern="1200" dirty="0" err="1"/>
            <a:t>rafrænn</a:t>
          </a:r>
          <a:r>
            <a:rPr lang="en-US" sz="1200" b="1" kern="1200" dirty="0"/>
            <a:t> </a:t>
          </a:r>
          <a:r>
            <a:rPr lang="en-US" sz="1200" b="1" kern="1200" dirty="0" err="1"/>
            <a:t>talningabúnaður</a:t>
          </a:r>
          <a:r>
            <a:rPr lang="en-US" sz="1200" b="1" kern="1200" dirty="0"/>
            <a:t> í </a:t>
          </a:r>
          <a:r>
            <a:rPr lang="en-US" sz="1200" b="1" kern="1200" dirty="0" err="1"/>
            <a:t>vögnum</a:t>
          </a:r>
          <a:r>
            <a:rPr lang="en-US" sz="1200" b="1" kern="1200" dirty="0"/>
            <a:t>).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Þjónustumarkmið</a:t>
          </a:r>
          <a:endParaRPr lang="en-US" sz="1200" b="1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200" b="1" kern="1200" dirty="0"/>
        </a:p>
      </dsp:txBody>
      <dsp:txXfrm>
        <a:off x="0" y="524750"/>
        <a:ext cx="4839025" cy="3594748"/>
      </dsp:txXfrm>
    </dsp:sp>
    <dsp:sp modelId="{B422B88A-241F-4AF0-8418-EE662423BFC0}">
      <dsp:nvSpPr>
        <dsp:cNvPr id="0" name=""/>
        <dsp:cNvSpPr/>
      </dsp:nvSpPr>
      <dsp:spPr>
        <a:xfrm>
          <a:off x="231559" y="154451"/>
          <a:ext cx="4607465" cy="448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33" tIns="0" rIns="12803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Kjarnaáhætta</a:t>
          </a:r>
          <a:endParaRPr lang="en-US" sz="1600" kern="1200" dirty="0"/>
        </a:p>
      </dsp:txBody>
      <dsp:txXfrm>
        <a:off x="253448" y="176340"/>
        <a:ext cx="4563687" cy="4046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45F3E-C2B5-4A64-8FC9-7C7A253D1635}">
      <dsp:nvSpPr>
        <dsp:cNvPr id="0" name=""/>
        <dsp:cNvSpPr/>
      </dsp:nvSpPr>
      <dsp:spPr>
        <a:xfrm>
          <a:off x="0" y="318691"/>
          <a:ext cx="5573698" cy="44917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581" tIns="624840" rIns="432581" bIns="85344" numCol="1" spcCol="1270" anchor="t" anchorCtr="0">
          <a:noAutofit/>
        </a:bodyPr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u="none" kern="1200" dirty="0"/>
            <a:t> </a:t>
          </a:r>
          <a:r>
            <a:rPr lang="en-US" sz="1200" b="0" u="none" kern="1200" dirty="0" err="1"/>
            <a:t>Afkoma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skal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hverju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sinni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skila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eðlilegri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ávöxtun</a:t>
          </a:r>
          <a:r>
            <a:rPr lang="en-US" sz="1200" b="0" u="none" kern="1200" dirty="0"/>
            <a:t> á </a:t>
          </a:r>
          <a:r>
            <a:rPr lang="en-US" sz="1200" b="0" u="none" kern="1200" dirty="0" err="1"/>
            <a:t>því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fjármagni</a:t>
          </a:r>
          <a:r>
            <a:rPr lang="en-US" sz="1200" b="0" u="none" kern="1200" dirty="0"/>
            <a:t>  </a:t>
          </a:r>
          <a:r>
            <a:rPr lang="en-US" sz="1200" b="0" u="none" kern="1200" dirty="0" err="1"/>
            <a:t>sem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eigendur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hafa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bundið</a:t>
          </a:r>
          <a:r>
            <a:rPr lang="en-US" sz="1200" b="0" u="none" kern="1200" dirty="0"/>
            <a:t> í </a:t>
          </a:r>
          <a:r>
            <a:rPr lang="en-US" sz="1200" b="0" u="none" kern="1200" dirty="0" err="1"/>
            <a:t>rekstri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byggðasamlagsins</a:t>
          </a:r>
          <a:r>
            <a:rPr lang="en-US" sz="1200" b="0" u="none" kern="1200" dirty="0"/>
            <a:t> (</a:t>
          </a:r>
          <a:r>
            <a:rPr lang="en-US" sz="1200" b="0" u="none" kern="1200" dirty="0" err="1"/>
            <a:t>eigendastefna</a:t>
          </a:r>
          <a:r>
            <a:rPr lang="en-US" sz="1200" b="0" u="none" kern="1200" dirty="0"/>
            <a:t>)</a:t>
          </a: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b="0" u="none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Fargjaldastefna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skal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grundvallast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á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því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að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fargjaldatekjur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standi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undir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40% af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almennum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rekstrarkostnaði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og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framlag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eigenda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beri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60% (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eigendastefna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)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Rekstur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í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samræmi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við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samþykkta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fjárhags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- og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fjárfestingaáætlun</a:t>
          </a:r>
          <a:endParaRPr lang="en-US" sz="12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900" u="none" kern="1200" dirty="0"/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Rekstur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gjaldhæfur</a:t>
          </a:r>
          <a:r>
            <a:rPr lang="en-U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</a:t>
          </a:r>
          <a:r>
            <a:rPr lang="is-IS" sz="1200" kern="1200" dirty="0"/>
            <a:t> </a:t>
          </a:r>
          <a:r>
            <a:rPr lang="is-I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geta Strætó til að mæta rekstrarútgjöldum, standa undir greiðslubyrði lána, sinna reglulegu viðhaldi, endurnýja vagnaflota og ráðast í aðrar nauðsynlegar fjárfestingar.</a:t>
          </a:r>
          <a:endParaRPr lang="en-US" sz="12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s-IS" sz="1200" b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Geta Strætó til að bregðast við markaðssveiflum, s.s.  breyting á vaxtastigi, gjaldeyrissveiflum, verðlagsþróun.</a:t>
          </a:r>
          <a:endParaRPr lang="en-US" sz="12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u="none" kern="1200" dirty="0" err="1"/>
            <a:t>Staða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við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eigendur</a:t>
          </a:r>
          <a:r>
            <a:rPr lang="en-US" sz="1200" b="0" u="none" kern="1200" dirty="0"/>
            <a:t>, </a:t>
          </a:r>
          <a:r>
            <a:rPr lang="en-US" sz="1200" b="0" u="none" kern="1200" dirty="0" err="1"/>
            <a:t>útistandandi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kröfum</a:t>
          </a:r>
          <a:r>
            <a:rPr lang="en-US" sz="1200" b="0" u="none" kern="1200" dirty="0"/>
            <a:t> á </a:t>
          </a:r>
          <a:r>
            <a:rPr lang="en-US" sz="1200" b="0" u="none" kern="1200" dirty="0" err="1"/>
            <a:t>eigendur</a:t>
          </a:r>
          <a:r>
            <a:rPr lang="en-US" sz="1200" b="0" u="none" kern="1200" dirty="0"/>
            <a:t>.</a:t>
          </a:r>
          <a:endParaRPr lang="en-US" sz="1200" b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900" u="none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Mótvægisaðgerðir</a:t>
          </a:r>
          <a:r>
            <a:rPr lang="en-US" sz="1200" b="1" kern="1200" dirty="0"/>
            <a:t>: 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Mánaðarlegar</a:t>
          </a:r>
          <a:r>
            <a:rPr lang="en-US" sz="1200" b="1" kern="1200" dirty="0"/>
            <a:t> </a:t>
          </a:r>
          <a:r>
            <a:rPr lang="en-US" sz="1200" b="1" kern="1200" dirty="0" err="1"/>
            <a:t>rauntölur</a:t>
          </a:r>
          <a:r>
            <a:rPr lang="en-US" sz="1200" b="1" kern="1200" dirty="0"/>
            <a:t> </a:t>
          </a:r>
          <a:r>
            <a:rPr lang="en-US" sz="1200" b="1" kern="1200" dirty="0" err="1"/>
            <a:t>bornar</a:t>
          </a:r>
          <a:r>
            <a:rPr lang="en-US" sz="1200" b="1" kern="1200" dirty="0"/>
            <a:t> saman </a:t>
          </a:r>
          <a:r>
            <a:rPr lang="en-US" sz="1200" b="1" kern="1200" dirty="0" err="1"/>
            <a:t>við</a:t>
          </a:r>
          <a:r>
            <a:rPr lang="en-US" sz="1200" b="1" kern="1200" dirty="0"/>
            <a:t> </a:t>
          </a:r>
          <a:r>
            <a:rPr lang="en-US" sz="1200" b="1" kern="1200" dirty="0" err="1"/>
            <a:t>fjárhags</a:t>
          </a:r>
          <a:r>
            <a:rPr lang="en-US" sz="1200" b="1" kern="1200" dirty="0"/>
            <a:t>- og </a:t>
          </a:r>
          <a:r>
            <a:rPr lang="en-US" sz="1200" b="1" kern="1200" dirty="0" err="1"/>
            <a:t>fjárfestingaáætlun</a:t>
          </a:r>
          <a:endParaRPr lang="en-US" sz="1200" b="1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Skjalfest</a:t>
          </a:r>
          <a:r>
            <a:rPr lang="en-US" sz="1200" b="1" kern="1200" dirty="0"/>
            <a:t> </a:t>
          </a:r>
          <a:r>
            <a:rPr lang="en-US" sz="1200" b="1" kern="1200" dirty="0" err="1"/>
            <a:t>verkferli</a:t>
          </a:r>
          <a:r>
            <a:rPr lang="en-US" sz="1200" b="1" kern="1200" dirty="0"/>
            <a:t> </a:t>
          </a:r>
        </a:p>
      </dsp:txBody>
      <dsp:txXfrm>
        <a:off x="0" y="318691"/>
        <a:ext cx="5573698" cy="4491736"/>
      </dsp:txXfrm>
    </dsp:sp>
    <dsp:sp modelId="{B422B88A-241F-4AF0-8418-EE662423BFC0}">
      <dsp:nvSpPr>
        <dsp:cNvPr id="0" name=""/>
        <dsp:cNvSpPr/>
      </dsp:nvSpPr>
      <dsp:spPr>
        <a:xfrm>
          <a:off x="266715" y="0"/>
          <a:ext cx="5306982" cy="417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7471" tIns="0" rIns="14747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Fjárhagsleg áhætta</a:t>
          </a:r>
        </a:p>
      </dsp:txBody>
      <dsp:txXfrm>
        <a:off x="287115" y="20400"/>
        <a:ext cx="5266182" cy="3770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45F3E-C2B5-4A64-8FC9-7C7A253D1635}">
      <dsp:nvSpPr>
        <dsp:cNvPr id="0" name=""/>
        <dsp:cNvSpPr/>
      </dsp:nvSpPr>
      <dsp:spPr>
        <a:xfrm>
          <a:off x="0" y="302527"/>
          <a:ext cx="4839025" cy="40733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562" tIns="312420" rIns="375562" bIns="78232" numCol="1" spcCol="1270" anchor="t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100" b="1" u="sng" kern="1200" dirty="0"/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u="none" kern="1200" dirty="0"/>
            <a:t>  </a:t>
          </a:r>
          <a:r>
            <a:rPr lang="en-US" sz="1200" b="0" u="none" kern="1200" dirty="0" err="1"/>
            <a:t>Rekstraráhætta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felur</a:t>
          </a:r>
          <a:r>
            <a:rPr lang="en-US" sz="1200" b="0" u="none" kern="1200" dirty="0"/>
            <a:t> í </a:t>
          </a:r>
          <a:r>
            <a:rPr lang="en-US" sz="1200" b="0" u="none" kern="1200" dirty="0" err="1"/>
            <a:t>sér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áhættu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vegna</a:t>
          </a:r>
          <a:r>
            <a:rPr lang="en-US" sz="1200" b="0" u="none" kern="1200" dirty="0"/>
            <a:t> taps af </a:t>
          </a:r>
          <a:r>
            <a:rPr lang="en-US" sz="1200" b="0" u="none" kern="1200" dirty="0" err="1"/>
            <a:t>ófullnægjandi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eða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gölluðum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kerfum</a:t>
          </a:r>
          <a:r>
            <a:rPr lang="en-US" sz="1200" b="0" u="none" kern="1200" dirty="0"/>
            <a:t>, </a:t>
          </a:r>
          <a:r>
            <a:rPr lang="en-US" sz="1200" b="0" u="none" kern="1200" dirty="0" err="1"/>
            <a:t>vegna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starfsmanna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eða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ytri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þátta</a:t>
          </a:r>
          <a:r>
            <a:rPr lang="en-US" sz="1200" b="0" u="none" kern="1200" dirty="0"/>
            <a:t>, </a:t>
          </a:r>
          <a:r>
            <a:rPr lang="en-US" sz="1200" b="0" u="none" kern="1200" dirty="0" err="1"/>
            <a:t>s.s.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lagalegrar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áhættu</a:t>
          </a:r>
          <a:r>
            <a:rPr lang="en-US" sz="1200" b="0" u="none" kern="1200" dirty="0"/>
            <a:t>. Um </a:t>
          </a:r>
          <a:r>
            <a:rPr lang="en-US" sz="1200" b="0" u="none" kern="1200" dirty="0" err="1"/>
            <a:t>að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ræða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áhættu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sem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tengist</a:t>
          </a:r>
          <a:r>
            <a:rPr lang="en-US" sz="1200" b="0" u="none" kern="1200" dirty="0"/>
            <a:t> </a:t>
          </a:r>
          <a:r>
            <a:rPr lang="en-US" sz="1200" b="0" u="none" kern="1200" dirty="0" err="1"/>
            <a:t>starfsmönnum</a:t>
          </a:r>
          <a:r>
            <a:rPr lang="en-US" sz="1200" b="0" u="none" kern="1200" dirty="0"/>
            <a:t>, </a:t>
          </a:r>
          <a:r>
            <a:rPr lang="en-US" sz="1200" b="0" u="none" kern="1200" dirty="0" err="1"/>
            <a:t>ferlum</a:t>
          </a:r>
          <a:r>
            <a:rPr lang="en-US" sz="1200" b="0" u="none" kern="1200" dirty="0"/>
            <a:t> og </a:t>
          </a:r>
          <a:r>
            <a:rPr lang="en-US" sz="1200" b="0" u="none" kern="1200" dirty="0" err="1"/>
            <a:t>kerfum</a:t>
          </a:r>
          <a:r>
            <a:rPr lang="en-US" sz="1200" b="0" u="none" kern="1200" dirty="0"/>
            <a:t>.</a:t>
          </a: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b="0" u="none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Mótvægisaðgerðir</a:t>
          </a:r>
          <a:r>
            <a:rPr lang="en-US" sz="1200" b="1" kern="1200" dirty="0"/>
            <a:t>: 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200" b="1" kern="1200" dirty="0"/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Skjalfest</a:t>
          </a:r>
          <a:r>
            <a:rPr lang="en-US" sz="1200" b="1" kern="1200" dirty="0"/>
            <a:t> </a:t>
          </a:r>
          <a:r>
            <a:rPr lang="en-US" sz="1200" b="1" kern="1200" dirty="0" err="1"/>
            <a:t>verkferli</a:t>
          </a:r>
          <a:r>
            <a:rPr lang="en-US" sz="1200" b="1" kern="1200" dirty="0"/>
            <a:t>, </a:t>
          </a:r>
          <a:r>
            <a:rPr lang="en-US" sz="1200" b="1" kern="1200" dirty="0" err="1"/>
            <a:t>yfirfarin</a:t>
          </a:r>
          <a:r>
            <a:rPr lang="en-US" sz="1200" b="1" kern="1200" dirty="0"/>
            <a:t> </a:t>
          </a:r>
          <a:r>
            <a:rPr lang="en-US" sz="1200" b="1" kern="1200" dirty="0" err="1"/>
            <a:t>árlega</a:t>
          </a:r>
          <a:endParaRPr lang="en-US" sz="1200" b="1" kern="1200" dirty="0"/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Samþykktarferli</a:t>
          </a:r>
          <a:r>
            <a:rPr lang="en-US" sz="1200" b="1" kern="1200" dirty="0"/>
            <a:t> og </a:t>
          </a:r>
          <a:r>
            <a:rPr lang="en-US" sz="1200" b="1" kern="1200" dirty="0" err="1"/>
            <a:t>heimildaskema</a:t>
          </a:r>
          <a:r>
            <a:rPr lang="en-US" sz="1200" b="1" kern="1200" dirty="0"/>
            <a:t> </a:t>
          </a:r>
          <a:r>
            <a:rPr lang="en-US" sz="1200" b="1" kern="1200" dirty="0" err="1"/>
            <a:t>til</a:t>
          </a:r>
          <a:r>
            <a:rPr lang="en-US" sz="1200" b="1" kern="1200" dirty="0"/>
            <a:t> </a:t>
          </a:r>
          <a:r>
            <a:rPr lang="en-US" sz="1200" b="1" kern="1200" dirty="0" err="1"/>
            <a:t>staðar</a:t>
          </a:r>
          <a:endParaRPr lang="en-US" sz="1200" b="1" kern="1200" dirty="0"/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Frávikagreiningar</a:t>
          </a:r>
          <a:r>
            <a:rPr lang="en-US" sz="1200" b="1" kern="1200" dirty="0"/>
            <a:t> </a:t>
          </a:r>
          <a:r>
            <a:rPr lang="en-US" sz="1200" b="1" kern="1200" dirty="0" err="1"/>
            <a:t>framkvæmdar</a:t>
          </a:r>
          <a:r>
            <a:rPr lang="en-US" sz="1200" b="1" kern="1200" dirty="0"/>
            <a:t> </a:t>
          </a:r>
          <a:r>
            <a:rPr lang="en-US" sz="1200" b="1" kern="1200" dirty="0" err="1"/>
            <a:t>reglulega</a:t>
          </a:r>
          <a:endParaRPr lang="en-US" sz="1200" b="1" kern="1200" dirty="0"/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Innri</a:t>
          </a:r>
          <a:r>
            <a:rPr lang="en-US" sz="1200" b="1" kern="1200" dirty="0"/>
            <a:t> </a:t>
          </a:r>
          <a:r>
            <a:rPr lang="en-US" sz="1200" b="1" kern="1200" dirty="0" err="1"/>
            <a:t>endurskoðun</a:t>
          </a:r>
          <a:r>
            <a:rPr lang="en-US" sz="1200" b="1" kern="1200" dirty="0"/>
            <a:t> - </a:t>
          </a:r>
          <a:r>
            <a:rPr lang="en-US" sz="1200" b="1" kern="1200" dirty="0" err="1"/>
            <a:t>árleg</a:t>
          </a:r>
          <a:endParaRPr lang="en-US" sz="1200" b="1" kern="1200" dirty="0"/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Ytri</a:t>
          </a:r>
          <a:r>
            <a:rPr lang="en-US" sz="1200" b="1" kern="1200" dirty="0"/>
            <a:t> </a:t>
          </a:r>
          <a:r>
            <a:rPr lang="en-US" sz="1200" b="1" kern="1200" dirty="0" err="1"/>
            <a:t>endurskoðun</a:t>
          </a:r>
          <a:r>
            <a:rPr lang="en-US" sz="1200" b="1" kern="1200" dirty="0"/>
            <a:t>  - </a:t>
          </a:r>
          <a:r>
            <a:rPr lang="en-US" sz="1200" b="1" kern="1200" dirty="0" err="1"/>
            <a:t>árleg</a:t>
          </a:r>
          <a:endParaRPr lang="en-US" sz="1200" b="1" kern="1200" dirty="0"/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Öryggisstjóri</a:t>
          </a:r>
          <a:r>
            <a:rPr lang="en-US" sz="1200" b="1" kern="1200" dirty="0"/>
            <a:t> og </a:t>
          </a:r>
          <a:r>
            <a:rPr lang="en-US" sz="1200" b="1" kern="1200" dirty="0" err="1"/>
            <a:t>persónuverndarfulltrúi</a:t>
          </a:r>
          <a:endParaRPr lang="en-US" sz="1200" b="1" kern="1200" dirty="0"/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b="1" kern="1200" dirty="0" err="1"/>
            <a:t>Neyðar</a:t>
          </a:r>
          <a:r>
            <a:rPr lang="en-US" sz="1200" b="1" kern="1200" dirty="0"/>
            <a:t>- og </a:t>
          </a:r>
          <a:r>
            <a:rPr lang="en-US" sz="1200" b="1" kern="1200" dirty="0" err="1"/>
            <a:t>öryggisnefnd</a:t>
          </a:r>
          <a:endParaRPr lang="en-US" sz="1200" b="1" kern="1200" dirty="0"/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200" b="1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200" b="1" kern="1200" dirty="0"/>
        </a:p>
      </dsp:txBody>
      <dsp:txXfrm>
        <a:off x="0" y="302527"/>
        <a:ext cx="4839025" cy="4073378"/>
      </dsp:txXfrm>
    </dsp:sp>
    <dsp:sp modelId="{B422B88A-241F-4AF0-8418-EE662423BFC0}">
      <dsp:nvSpPr>
        <dsp:cNvPr id="0" name=""/>
        <dsp:cNvSpPr/>
      </dsp:nvSpPr>
      <dsp:spPr>
        <a:xfrm>
          <a:off x="231559" y="31520"/>
          <a:ext cx="4607465" cy="73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33" tIns="0" rIns="12803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Rekstraráhætta</a:t>
          </a:r>
          <a:endParaRPr lang="en-US" sz="1600" kern="1200" dirty="0"/>
        </a:p>
      </dsp:txBody>
      <dsp:txXfrm>
        <a:off x="267247" y="67208"/>
        <a:ext cx="4536089" cy="6597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45F3E-C2B5-4A64-8FC9-7C7A253D1635}">
      <dsp:nvSpPr>
        <dsp:cNvPr id="0" name=""/>
        <dsp:cNvSpPr/>
      </dsp:nvSpPr>
      <dsp:spPr>
        <a:xfrm>
          <a:off x="0" y="0"/>
          <a:ext cx="4839025" cy="44820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562" tIns="583184" rIns="37556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s-IS" sz="1100" b="1" u="none" kern="1200" dirty="0"/>
            <a:t>Vagnafloti</a:t>
          </a:r>
          <a:endParaRPr lang="en-US" sz="1100" b="1" u="none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100" b="0" u="none" kern="1200" dirty="0"/>
            <a:t>	</a:t>
          </a:r>
          <a:r>
            <a:rPr lang="en-US" sz="1100" b="0" u="none" kern="1200" dirty="0" err="1"/>
            <a:t>Aldur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vagnaflota</a:t>
          </a:r>
          <a:r>
            <a:rPr lang="en-US" sz="1100" b="0" u="none" kern="1200" dirty="0"/>
            <a:t> of </a:t>
          </a:r>
          <a:r>
            <a:rPr lang="en-US" sz="1100" b="0" u="none" kern="1200" dirty="0" err="1"/>
            <a:t>hár</a:t>
          </a:r>
          <a:r>
            <a:rPr lang="en-US" sz="1100" b="0" u="none" kern="1200" dirty="0"/>
            <a:t>, </a:t>
          </a:r>
          <a:r>
            <a:rPr lang="en-US" sz="1100" b="0" u="none" kern="1200" dirty="0" err="1"/>
            <a:t>fjármagn</a:t>
          </a:r>
          <a:r>
            <a:rPr lang="en-US" sz="1100" b="0" u="none" kern="1200" dirty="0"/>
            <a:t> ekki </a:t>
          </a:r>
          <a:r>
            <a:rPr lang="en-US" sz="1100" b="0" u="none" kern="1200" dirty="0" err="1"/>
            <a:t>til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staðar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til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fjárfestinga</a:t>
          </a:r>
          <a:r>
            <a:rPr lang="en-US" sz="1100" b="0" u="none" kern="1200" dirty="0"/>
            <a:t> í </a:t>
          </a:r>
          <a:r>
            <a:rPr lang="en-US" sz="1100" b="0" u="none" kern="1200" dirty="0" err="1"/>
            <a:t>nýjum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vögnum</a:t>
          </a:r>
          <a:r>
            <a:rPr lang="en-US" sz="1100" b="0" u="none" kern="1200" dirty="0"/>
            <a:t>.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100" b="0" u="none" kern="1200" dirty="0" err="1"/>
            <a:t>Viðhaldskostnaður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aukist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umtalsvert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vegna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aldurs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vagnaflota</a:t>
          </a:r>
          <a:endParaRPr lang="en-US" sz="1100" b="0" u="none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100" b="0" u="none" kern="1200" dirty="0" err="1"/>
            <a:t>Útboðsferli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tímafrekt</a:t>
          </a:r>
          <a:endParaRPr lang="en-US" sz="1100" b="0" u="none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100" b="0" u="none" kern="1200" dirty="0" err="1"/>
            <a:t>Framtíðarhorfur</a:t>
          </a:r>
          <a:r>
            <a:rPr lang="en-US" sz="1100" b="0" u="none" kern="1200" dirty="0"/>
            <a:t>, </a:t>
          </a:r>
          <a:r>
            <a:rPr lang="en-US" sz="1100" b="0" u="none" kern="1200" dirty="0" err="1"/>
            <a:t>borgarlína</a:t>
          </a:r>
          <a:r>
            <a:rPr lang="en-US" sz="1100" b="0" u="none" kern="1200" dirty="0"/>
            <a:t>, </a:t>
          </a:r>
          <a:r>
            <a:rPr lang="en-US" sz="1100" b="0" u="none" kern="1200" dirty="0" err="1"/>
            <a:t>orkugjafi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o.fl</a:t>
          </a:r>
          <a:r>
            <a:rPr lang="en-US" sz="1100" b="0" u="none" kern="1200" dirty="0"/>
            <a:t>.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100" b="0" u="none" kern="1200" dirty="0" err="1"/>
            <a:t>Endurnýjun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dregst</a:t>
          </a:r>
          <a:r>
            <a:rPr lang="en-US" sz="1100" b="0" u="none" kern="1200" dirty="0"/>
            <a:t>, </a:t>
          </a:r>
          <a:r>
            <a:rPr lang="en-US" sz="1100" b="0" u="none" kern="1200" dirty="0" err="1"/>
            <a:t>ákvæði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ríkisssamnings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varðandi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mengun</a:t>
          </a:r>
          <a:r>
            <a:rPr lang="en-US" sz="1100" b="0" u="none" kern="1200" dirty="0"/>
            <a:t> í </a:t>
          </a:r>
          <a:r>
            <a:rPr lang="en-US" sz="1100" b="0" u="none" kern="1200" dirty="0" err="1"/>
            <a:t>hættu</a:t>
          </a:r>
          <a:r>
            <a:rPr lang="en-US" sz="1100" b="0" u="none" kern="1200" dirty="0"/>
            <a:t>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100" b="0" u="none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100" b="1" u="none" kern="1200" dirty="0" err="1"/>
            <a:t>Rekstur</a:t>
          </a:r>
          <a:r>
            <a:rPr lang="en-US" sz="1100" b="1" u="none" kern="1200" dirty="0"/>
            <a:t> </a:t>
          </a:r>
          <a:r>
            <a:rPr lang="en-US" sz="1100" b="1" u="none" kern="1200" dirty="0" err="1"/>
            <a:t>gjaldhæfur</a:t>
          </a:r>
          <a:endParaRPr lang="en-US" sz="1100" b="1" u="none" kern="1200" dirty="0"/>
        </a:p>
        <a:p>
          <a:pPr marL="171450" lvl="3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100" b="0" u="none" kern="1200" dirty="0"/>
            <a:t>	</a:t>
          </a:r>
          <a:r>
            <a:rPr lang="en-US" sz="1100" b="0" u="none" kern="1200" dirty="0" err="1"/>
            <a:t>Heimsfaraldur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hafði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veruleg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áhrif</a:t>
          </a:r>
          <a:r>
            <a:rPr lang="en-US" sz="1100" b="0" u="none" kern="1200" dirty="0"/>
            <a:t> á </a:t>
          </a:r>
          <a:r>
            <a:rPr lang="en-US" sz="1100" b="0" u="none" kern="1200" dirty="0" err="1"/>
            <a:t>fjárhagsstöðu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félagsins</a:t>
          </a:r>
          <a:r>
            <a:rPr lang="en-US" sz="1100" b="0" u="none" kern="1200" dirty="0"/>
            <a:t>. </a:t>
          </a:r>
          <a:r>
            <a:rPr lang="en-US" sz="1100" b="0" u="none" kern="1200" dirty="0" err="1"/>
            <a:t>Innstig</a:t>
          </a:r>
          <a:r>
            <a:rPr lang="en-US" sz="1100" b="0" u="none" kern="1200" dirty="0"/>
            <a:t> og </a:t>
          </a:r>
          <a:r>
            <a:rPr lang="en-US" sz="1100" b="0" u="none" kern="1200" dirty="0" err="1"/>
            <a:t>fargjaldatekjur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hafa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aukist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frá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því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að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samkomutakmarkanir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voru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afléttar</a:t>
          </a:r>
          <a:r>
            <a:rPr lang="en-US" sz="1100" b="0" u="none" kern="1200" dirty="0"/>
            <a:t>. </a:t>
          </a:r>
        </a:p>
        <a:p>
          <a:pPr marL="228600" lvl="4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100" b="0" u="none" kern="1200" dirty="0" err="1"/>
            <a:t>Staða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við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eigendur</a:t>
          </a:r>
          <a:r>
            <a:rPr lang="en-US" sz="1100" b="0" u="none" kern="1200" dirty="0"/>
            <a:t>, </a:t>
          </a:r>
          <a:r>
            <a:rPr lang="en-US" sz="1100" b="0" u="none" kern="1200" dirty="0" err="1"/>
            <a:t>fylgst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með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útistandandi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kröfum</a:t>
          </a:r>
          <a:r>
            <a:rPr lang="en-US" sz="1100" b="0" u="none" kern="1200" dirty="0"/>
            <a:t> á </a:t>
          </a:r>
          <a:r>
            <a:rPr lang="en-US" sz="1100" b="0" u="none" kern="1200" dirty="0" err="1"/>
            <a:t>eigendur</a:t>
          </a:r>
          <a:r>
            <a:rPr lang="en-US" sz="1100" b="0" u="none" kern="1200" dirty="0"/>
            <a:t> í </a:t>
          </a:r>
          <a:r>
            <a:rPr lang="en-US" sz="1100" b="0" u="none" kern="1200" dirty="0" err="1"/>
            <a:t>ljósi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stöðu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þeirra</a:t>
          </a:r>
          <a:r>
            <a:rPr lang="en-US" sz="1100" b="0" u="none" kern="1200" dirty="0"/>
            <a:t>.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100" b="0" u="none" kern="1200" dirty="0"/>
            <a:t> 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100" b="1" u="none" kern="1200" dirty="0"/>
            <a:t>Markaðsáhætta</a:t>
          </a:r>
        </a:p>
        <a:p>
          <a:pPr marL="171450" lvl="3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100" b="0" u="none" kern="1200" dirty="0" err="1"/>
            <a:t>Hækkun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vaxta</a:t>
          </a:r>
          <a:r>
            <a:rPr lang="en-US" sz="1100" b="0" u="none" kern="1200" dirty="0"/>
            <a:t>, </a:t>
          </a:r>
          <a:r>
            <a:rPr lang="en-US" sz="1100" b="0" u="none" kern="1200" dirty="0" err="1"/>
            <a:t>gjaldeyrissveiflur</a:t>
          </a:r>
          <a:r>
            <a:rPr lang="en-US" sz="1100" b="0" u="none" kern="1200" dirty="0"/>
            <a:t> og </a:t>
          </a:r>
          <a:r>
            <a:rPr lang="en-US" sz="1100" b="0" u="none" kern="1200" dirty="0" err="1"/>
            <a:t>verðlagsþróun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hafi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neikvæð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áhrif</a:t>
          </a:r>
          <a:r>
            <a:rPr lang="en-US" sz="1100" b="0" u="none" kern="1200" dirty="0"/>
            <a:t> á </a:t>
          </a:r>
          <a:r>
            <a:rPr lang="en-US" sz="1100" b="0" u="none" kern="1200" dirty="0" err="1"/>
            <a:t>fjárhagslegan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styrk</a:t>
          </a:r>
          <a:r>
            <a:rPr lang="en-US" sz="1100" b="0" u="none" kern="1200" dirty="0"/>
            <a:t> Strætó. </a:t>
          </a:r>
        </a:p>
        <a:p>
          <a:pPr marL="171450" lvl="3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100" b="0" u="none" kern="1200" dirty="0" err="1"/>
            <a:t>Hækkun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olíuverðs</a:t>
          </a:r>
          <a:r>
            <a:rPr lang="en-US" sz="1100" b="0" u="none" kern="1200" dirty="0"/>
            <a:t>, </a:t>
          </a:r>
          <a:r>
            <a:rPr lang="en-US" sz="1100" b="0" u="none" kern="1200" dirty="0" err="1"/>
            <a:t>vísitölu</a:t>
          </a:r>
          <a:r>
            <a:rPr lang="en-US" sz="1100" b="0" u="none" kern="1200" dirty="0"/>
            <a:t> og </a:t>
          </a:r>
          <a:r>
            <a:rPr lang="en-US" sz="1100" b="0" u="none" kern="1200" dirty="0" err="1"/>
            <a:t>laun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hefur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veruleg</a:t>
          </a:r>
          <a:r>
            <a:rPr lang="en-US" sz="1100" b="0" u="none" kern="1200" dirty="0"/>
            <a:t> </a:t>
          </a:r>
          <a:r>
            <a:rPr lang="en-US" sz="1100" b="0" u="none" kern="1200" dirty="0" err="1"/>
            <a:t>áhrif</a:t>
          </a:r>
          <a:r>
            <a:rPr lang="en-US" sz="1100" b="0" u="none" kern="1200" dirty="0"/>
            <a:t> á </a:t>
          </a:r>
          <a:r>
            <a:rPr lang="en-US" sz="1100" b="0" u="none" kern="1200" dirty="0" err="1"/>
            <a:t>reksturinn</a:t>
          </a:r>
          <a:r>
            <a:rPr lang="en-US" sz="1100" b="0" u="none" kern="1200" dirty="0"/>
            <a:t>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100" b="0" u="none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100" b="1" u="sng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200" b="1" u="sng" kern="1200" dirty="0"/>
        </a:p>
      </dsp:txBody>
      <dsp:txXfrm>
        <a:off x="0" y="0"/>
        <a:ext cx="4839025" cy="4482042"/>
      </dsp:txXfrm>
    </dsp:sp>
    <dsp:sp modelId="{B422B88A-241F-4AF0-8418-EE662423BFC0}">
      <dsp:nvSpPr>
        <dsp:cNvPr id="0" name=""/>
        <dsp:cNvSpPr/>
      </dsp:nvSpPr>
      <dsp:spPr>
        <a:xfrm>
          <a:off x="242493" y="79884"/>
          <a:ext cx="3387317" cy="3567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33" tIns="0" rIns="12803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Samantekt</a:t>
          </a:r>
          <a:endParaRPr lang="en-US" sz="1600" kern="1200" dirty="0"/>
        </a:p>
      </dsp:txBody>
      <dsp:txXfrm>
        <a:off x="259909" y="97300"/>
        <a:ext cx="3352485" cy="321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246F2-4E19-4CA1-92EE-44CD6A85CFE0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3034-1A21-49FA-9200-AC1A76833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7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03034-1A21-49FA-9200-AC1A768333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3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03034-1A21-49FA-9200-AC1A768333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3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D2A4-0FF6-AF40-A725-C98190AC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fnis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AD2F3-DA35-2A47-83BB-48A8A6FF1C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Efnissíða_tví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9219"/>
            <a:ext cx="419619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B1233-DAA8-4B4D-86B4-9650E1755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fnissíða_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CB7AF-86ED-AA4E-BCE7-2B66AB68E1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3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fnissíða_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2BABE-5308-B84A-AC4C-38F03EB85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0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DC463B-B3AE-5F48-96A4-36F93B617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íða1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6E9CBD-76AA-D742-A39D-F983042FB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64" y="3158836"/>
            <a:ext cx="7264525" cy="982072"/>
          </a:xfrm>
        </p:spPr>
        <p:txBody>
          <a:bodyPr anchor="b">
            <a:normAutofit/>
          </a:bodyPr>
          <a:lstStyle>
            <a:lvl1pPr algn="r"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70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2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9A8FE-2753-D745-9CCA-6975A527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4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8A8D4-D185-2A43-8CE0-FD5A765EA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9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AD382-1F38-8F45-ACE0-E72FD53F7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282DAA-1087-BA4D-80F9-70270B018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illi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E7BEE-6A88-5447-A0AD-19DF0F868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1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655" y="273844"/>
            <a:ext cx="8196695" cy="75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55" y="1369219"/>
            <a:ext cx="8196695" cy="298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0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79" r:id="rId3"/>
    <p:sldLayoutId id="2147483674" r:id="rId4"/>
    <p:sldLayoutId id="2147483676" r:id="rId5"/>
    <p:sldLayoutId id="2147483672" r:id="rId6"/>
    <p:sldLayoutId id="2147483686" r:id="rId7"/>
    <p:sldLayoutId id="2147483688" r:id="rId8"/>
    <p:sldLayoutId id="2147483663" r:id="rId9"/>
    <p:sldLayoutId id="2147483662" r:id="rId10"/>
    <p:sldLayoutId id="2147483664" r:id="rId11"/>
    <p:sldLayoutId id="2147483666" r:id="rId12"/>
    <p:sldLayoutId id="214748366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 sama farinu…">
            <a:extLst>
              <a:ext uri="{FF2B5EF4-FFF2-40B4-BE49-F238E27FC236}">
                <a16:creationId xmlns:a16="http://schemas.microsoft.com/office/drawing/2014/main" id="{2174291B-12E2-4DD1-82AD-8A1021DF1795}"/>
              </a:ext>
            </a:extLst>
          </p:cNvPr>
          <p:cNvSpPr txBox="1">
            <a:spLocks/>
          </p:cNvSpPr>
          <p:nvPr/>
        </p:nvSpPr>
        <p:spPr>
          <a:xfrm>
            <a:off x="767383" y="1383546"/>
            <a:ext cx="8107403" cy="268277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br>
              <a:rPr lang="is-IS" dirty="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rPr>
            </a:br>
            <a:r>
              <a:rPr lang="is-IS" sz="3600" dirty="0">
                <a:solidFill>
                  <a:srgbClr val="FFFFFF"/>
                </a:solidFill>
                <a:latin typeface="DINPro" panose="020B0504020101020102" pitchFamily="34" charset="0"/>
                <a:ea typeface="PFDinTextCondPro-Bold"/>
                <a:cs typeface="DINPro" panose="020B0504020101020102" pitchFamily="34" charset="0"/>
                <a:sym typeface="PFDinTextCondPro-Bold"/>
              </a:rPr>
              <a:t>Strætó</a:t>
            </a:r>
            <a:br>
              <a:rPr lang="is-IS" dirty="0">
                <a:solidFill>
                  <a:srgbClr val="FFFFFF"/>
                </a:solidFill>
                <a:latin typeface="DINPro" panose="020B0504020101020102" pitchFamily="34" charset="0"/>
                <a:ea typeface="PFDinTextCondPro-Bold"/>
                <a:cs typeface="DINPro" panose="020B0504020101020102" pitchFamily="34" charset="0"/>
                <a:sym typeface="PFDinTextCondPro-Bold"/>
              </a:rPr>
            </a:br>
            <a:endParaRPr lang="is-IS" dirty="0">
              <a:solidFill>
                <a:srgbClr val="FFFFFF"/>
              </a:solidFill>
              <a:latin typeface="DINPro" panose="020B0504020101020102" pitchFamily="34" charset="0"/>
              <a:ea typeface="PFDinTextCondPro-Bold"/>
              <a:cs typeface="DINPro" panose="020B0504020101020102" pitchFamily="34" charset="0"/>
              <a:sym typeface="PFDinTextCondPro-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12DEC-A9D4-422A-B4E6-60EACBD1DC83}"/>
              </a:ext>
            </a:extLst>
          </p:cNvPr>
          <p:cNvSpPr txBox="1"/>
          <p:nvPr/>
        </p:nvSpPr>
        <p:spPr>
          <a:xfrm>
            <a:off x="861934" y="2972485"/>
            <a:ext cx="3460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>
                <a:solidFill>
                  <a:schemeClr val="bg1"/>
                </a:solidFill>
                <a:latin typeface="DINPro" panose="020B0504020101020102" pitchFamily="34" charset="0"/>
                <a:cs typeface="DINPro" panose="020B0504020101020102" pitchFamily="34" charset="0"/>
              </a:rPr>
              <a:t>Áhættumat </a:t>
            </a:r>
            <a:endParaRPr lang="en-US" sz="2000" dirty="0">
              <a:solidFill>
                <a:schemeClr val="bg1"/>
              </a:solidFill>
              <a:latin typeface="DINPro" panose="020B0504020101020102" pitchFamily="34" charset="0"/>
              <a:cs typeface="DINPro" panose="020B0504020101020102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1F388-8CC6-4C52-8177-5AFC557800F2}"/>
              </a:ext>
            </a:extLst>
          </p:cNvPr>
          <p:cNvSpPr txBox="1"/>
          <p:nvPr/>
        </p:nvSpPr>
        <p:spPr>
          <a:xfrm>
            <a:off x="480060" y="4160939"/>
            <a:ext cx="8237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Elísa Kristmannsdóttir</a:t>
            </a:r>
          </a:p>
          <a:p>
            <a:r>
              <a:rPr lang="en-US" sz="1400" dirty="0" err="1">
                <a:solidFill>
                  <a:schemeClr val="bg2">
                    <a:lumMod val="10000"/>
                  </a:schemeClr>
                </a:solidFill>
              </a:rPr>
              <a:t>Deildarstjóri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fjármálasviðs                                                                                                                                          </a:t>
            </a:r>
            <a:r>
              <a:rPr lang="is-IS" dirty="0"/>
              <a:t>21.4.2023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24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07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645F5-DD95-43DA-8EA8-F4340B2B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75449"/>
            <a:ext cx="1971675" cy="191044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Áhættustefna Strætó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F7CC70A-8F00-40FF-AD49-ADD97524770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0379455"/>
              </p:ext>
            </p:extLst>
          </p:nvPr>
        </p:nvGraphicFramePr>
        <p:xfrm>
          <a:off x="3802434" y="406204"/>
          <a:ext cx="4358346" cy="434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303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3" y="-3980834"/>
            <a:ext cx="1182335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152FF6-E677-49BD-BBFC-606AEBB3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261648"/>
            <a:ext cx="7533018" cy="658297"/>
          </a:xfrm>
        </p:spPr>
        <p:txBody>
          <a:bodyPr anchor="ctr"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Áhættustefna</a:t>
            </a:r>
            <a:r>
              <a:rPr lang="en-US" sz="3000" dirty="0">
                <a:solidFill>
                  <a:srgbClr val="FFFFFF"/>
                </a:solidFill>
              </a:rPr>
              <a:t> Strætó - </a:t>
            </a:r>
            <a:r>
              <a:rPr lang="en-US" sz="3000" dirty="0" err="1">
                <a:solidFill>
                  <a:srgbClr val="FFFFFF"/>
                </a:solidFill>
              </a:rPr>
              <a:t>áhættuþættir</a:t>
            </a:r>
            <a:endParaRPr lang="en-US" sz="3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0C4B61-C8F7-4785-9C5C-23721EAD49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443106"/>
              </p:ext>
            </p:extLst>
          </p:nvPr>
        </p:nvGraphicFramePr>
        <p:xfrm>
          <a:off x="483042" y="1341120"/>
          <a:ext cx="8195871" cy="3387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621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645F5-DD95-43DA-8EA8-F4340B2B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290197"/>
            <a:ext cx="6927525" cy="891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Áhættustefna Strætó</a:t>
            </a:r>
          </a:p>
        </p:txBody>
      </p:sp>
      <p:grpSp>
        <p:nvGrpSpPr>
          <p:cNvPr id="30" name="Group 1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498776"/>
            <a:ext cx="8771274" cy="586632"/>
            <a:chOff x="-2" y="1998368"/>
            <a:chExt cx="11695083" cy="78217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2309"/>
            <a:ext cx="8537521" cy="31108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F7CC70A-8F00-40FF-AD49-ADD97524770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77978669"/>
              </p:ext>
            </p:extLst>
          </p:nvPr>
        </p:nvGraphicFramePr>
        <p:xfrm>
          <a:off x="618948" y="1949032"/>
          <a:ext cx="7529604" cy="26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02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81D377EB-C9D2-4ED0-86A6-740A297E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DE182-46DF-4A52-A5C7-A68E29CB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14350"/>
            <a:ext cx="7879842" cy="867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Áhættustefna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Strætó -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áhættuþol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0105" y="25570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468542"/>
            <a:ext cx="7879842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61152DF4-CB75-49EF-B909-9620F7C4DC1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9175337"/>
              </p:ext>
            </p:extLst>
          </p:nvPr>
        </p:nvGraphicFramePr>
        <p:xfrm>
          <a:off x="628650" y="1721439"/>
          <a:ext cx="7879842" cy="2755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317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1" y="1057559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C4A5C-01DC-41EE-A2CD-7944AA56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2100" dirty="0" err="1">
                <a:solidFill>
                  <a:srgbClr val="FFFFFF"/>
                </a:solidFill>
              </a:rPr>
              <a:t>Áhættugreining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Stætó</a:t>
            </a:r>
            <a:r>
              <a:rPr lang="en-US" sz="2100" dirty="0">
                <a:solidFill>
                  <a:srgbClr val="FFFFFF"/>
                </a:solidFill>
              </a:rPr>
              <a:t> - </a:t>
            </a:r>
            <a:r>
              <a:rPr lang="en-US" sz="2100" dirty="0" err="1">
                <a:solidFill>
                  <a:srgbClr val="FFFFFF"/>
                </a:solidFill>
              </a:rPr>
              <a:t>Kjarnaáhætta</a:t>
            </a:r>
            <a:endParaRPr lang="en-US" sz="2100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7013F15-F8A4-4B4E-8A83-6C74B19111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179887"/>
              </p:ext>
            </p:extLst>
          </p:nvPr>
        </p:nvGraphicFramePr>
        <p:xfrm>
          <a:off x="3436295" y="307428"/>
          <a:ext cx="4839025" cy="466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646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1" y="1057559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C4A5C-01DC-41EE-A2CD-7944AA56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2100" dirty="0" err="1">
                <a:solidFill>
                  <a:srgbClr val="FFFFFF"/>
                </a:solidFill>
              </a:rPr>
              <a:t>Áhættugreining</a:t>
            </a:r>
            <a:r>
              <a:rPr lang="en-US" sz="2100" dirty="0">
                <a:solidFill>
                  <a:srgbClr val="FFFFFF"/>
                </a:solidFill>
              </a:rPr>
              <a:t> Strætó – Fjárhagsleg áhætta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7013F15-F8A4-4B4E-8A83-6C74B19111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656521"/>
              </p:ext>
            </p:extLst>
          </p:nvPr>
        </p:nvGraphicFramePr>
        <p:xfrm>
          <a:off x="3436295" y="157654"/>
          <a:ext cx="5573698" cy="514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058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1" y="1057559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C4A5C-01DC-41EE-A2CD-7944AA56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2100" dirty="0" err="1">
                <a:solidFill>
                  <a:srgbClr val="FFFFFF"/>
                </a:solidFill>
              </a:rPr>
              <a:t>Áhættugreining</a:t>
            </a:r>
            <a:r>
              <a:rPr lang="en-US" sz="2100" dirty="0">
                <a:solidFill>
                  <a:srgbClr val="FFFFFF"/>
                </a:solidFill>
              </a:rPr>
              <a:t> Strætó – </a:t>
            </a:r>
            <a:r>
              <a:rPr lang="en-US" sz="2100" dirty="0" err="1">
                <a:solidFill>
                  <a:srgbClr val="FFFFFF"/>
                </a:solidFill>
              </a:rPr>
              <a:t>Rekstraráhætta</a:t>
            </a:r>
            <a:endParaRPr lang="en-US" sz="2100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7013F15-F8A4-4B4E-8A83-6C74B19111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478928"/>
              </p:ext>
            </p:extLst>
          </p:nvPr>
        </p:nvGraphicFramePr>
        <p:xfrm>
          <a:off x="3436295" y="323193"/>
          <a:ext cx="4839025" cy="467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32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1" y="1057559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C4A5C-01DC-41EE-A2CD-7944AA56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2100" dirty="0" err="1">
                <a:solidFill>
                  <a:srgbClr val="FFFFFF"/>
                </a:solidFill>
              </a:rPr>
              <a:t>Áhættugreining</a:t>
            </a:r>
            <a:r>
              <a:rPr lang="en-US" sz="2100" dirty="0">
                <a:solidFill>
                  <a:srgbClr val="FFFFFF"/>
                </a:solidFill>
              </a:rPr>
              <a:t> Strætó - </a:t>
            </a:r>
            <a:r>
              <a:rPr lang="en-US" sz="2100" dirty="0" err="1">
                <a:solidFill>
                  <a:srgbClr val="FFFFFF"/>
                </a:solidFill>
              </a:rPr>
              <a:t>Samantekt</a:t>
            </a:r>
            <a:endParaRPr lang="en-US" sz="2100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7013F15-F8A4-4B4E-8A83-6C74B19111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235153"/>
              </p:ext>
            </p:extLst>
          </p:nvPr>
        </p:nvGraphicFramePr>
        <p:xfrm>
          <a:off x="3436295" y="487110"/>
          <a:ext cx="4839025" cy="448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3580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7883</TotalTime>
  <Words>881</Words>
  <Application>Microsoft Office PowerPoint</Application>
  <PresentationFormat>On-screen Show (16:9)</PresentationFormat>
  <Paragraphs>101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DINPro</vt:lpstr>
      <vt:lpstr>PFDinTextCondPro-Bold</vt:lpstr>
      <vt:lpstr>Verdana</vt:lpstr>
      <vt:lpstr>Office Theme</vt:lpstr>
      <vt:lpstr>PowerPoint Presentation</vt:lpstr>
      <vt:lpstr>Áhættustefna Strætó</vt:lpstr>
      <vt:lpstr>Áhættustefna Strætó - áhættuþættir</vt:lpstr>
      <vt:lpstr>Áhættustefna Strætó</vt:lpstr>
      <vt:lpstr>Áhættustefna Strætó - áhættuþol</vt:lpstr>
      <vt:lpstr>Áhættugreining Stætó - Kjarnaáhætta</vt:lpstr>
      <vt:lpstr>Áhættugreining Strætó – Fjárhagsleg áhætta </vt:lpstr>
      <vt:lpstr>Áhættugreining Strætó – Rekstraráhætta</vt:lpstr>
      <vt:lpstr>Áhættugreining Strætó - Samantekt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Jóhannes Svavar Rúnarsson</dc:creator>
  <cp:lastModifiedBy>Herdís Steinarsdóttir</cp:lastModifiedBy>
  <cp:revision>61</cp:revision>
  <dcterms:created xsi:type="dcterms:W3CDTF">2020-09-01T13:31:31Z</dcterms:created>
  <dcterms:modified xsi:type="dcterms:W3CDTF">2023-05-02T15:17:21Z</dcterms:modified>
</cp:coreProperties>
</file>